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ls" ContentType="application/vnd.ms-exce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handoutMasterIdLst>
    <p:handoutMasterId r:id="rId18"/>
  </p:handoutMasterIdLst>
  <p:sldIdLst>
    <p:sldId id="305" r:id="rId5"/>
    <p:sldId id="306" r:id="rId6"/>
    <p:sldId id="307" r:id="rId7"/>
    <p:sldId id="308" r:id="rId8"/>
    <p:sldId id="310" r:id="rId9"/>
    <p:sldId id="309" r:id="rId10"/>
    <p:sldId id="319" r:id="rId11"/>
    <p:sldId id="312" r:id="rId12"/>
    <p:sldId id="324" r:id="rId13"/>
    <p:sldId id="323" r:id="rId14"/>
    <p:sldId id="315" r:id="rId15"/>
    <p:sldId id="318" r:id="rId1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3792" userDrawn="1">
          <p15:clr>
            <a:srgbClr val="A4A3A4"/>
          </p15:clr>
        </p15:guide>
        <p15:guide id="3" pos="528" userDrawn="1">
          <p15:clr>
            <a:srgbClr val="A4A3A4"/>
          </p15:clr>
        </p15:guide>
        <p15:guide id="4" pos="7128" userDrawn="1">
          <p15:clr>
            <a:srgbClr val="A4A3A4"/>
          </p15:clr>
        </p15:guide>
        <p15:guide id="5" orient="horz" pos="2808" userDrawn="1">
          <p15:clr>
            <a:srgbClr val="A4A3A4"/>
          </p15:clr>
        </p15:guide>
        <p15:guide id="6" pos="2976" userDrawn="1">
          <p15:clr>
            <a:srgbClr val="A4A3A4"/>
          </p15:clr>
        </p15:guide>
        <p15:guide id="7" orient="horz" pos="9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8D230F3-CF80-4859-8CE7-A43EE81993B5}">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82"/>
  </p:normalViewPr>
  <p:slideViewPr>
    <p:cSldViewPr snapToGrid="0">
      <p:cViewPr varScale="1">
        <p:scale>
          <a:sx n="67" d="100"/>
          <a:sy n="67" d="100"/>
        </p:scale>
        <p:origin x="1008" y="60"/>
      </p:cViewPr>
      <p:guideLst>
        <p:guide orient="horz" pos="3792"/>
        <p:guide pos="528"/>
        <p:guide pos="7128"/>
        <p:guide orient="horz" pos="2808"/>
        <p:guide pos="2976"/>
        <p:guide orient="horz" pos="96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76F666D-E0C2-435B-BAA8-9287F9E5D38A}"/>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a:extLst>
              <a:ext uri="{FF2B5EF4-FFF2-40B4-BE49-F238E27FC236}">
                <a16:creationId xmlns:a16="http://schemas.microsoft.com/office/drawing/2014/main" id="{19FEBCAF-CB3F-4928-91AA-D61472F880C0}"/>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EF1077DB-935E-4A0A-947A-D283B9F9F452}" type="datetimeFigureOut">
              <a:rPr lang="en-US" smtClean="0"/>
              <a:t>9/1/2026</a:t>
            </a:fld>
            <a:endParaRPr lang="en-US" dirty="0"/>
          </a:p>
        </p:txBody>
      </p:sp>
      <p:sp>
        <p:nvSpPr>
          <p:cNvPr id="4" name="Footer Placeholder 3">
            <a:extLst>
              <a:ext uri="{FF2B5EF4-FFF2-40B4-BE49-F238E27FC236}">
                <a16:creationId xmlns:a16="http://schemas.microsoft.com/office/drawing/2014/main" id="{69256698-63C6-4CCC-81CB-EA5604C30F1E}"/>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2467FDA-05D7-4760-A373-5D6AEAAF4278}"/>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682C0B10-7CAE-41E4-AB02-7E8B1FF2B898}" type="slidenum">
              <a:rPr lang="en-US" smtClean="0"/>
              <a:t>‹#›</a:t>
            </a:fld>
            <a:endParaRPr lang="en-US" dirty="0"/>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noProof="0"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19EDBDA2-4480-4D82-8886-1B64A7ECBBAC}" type="datetimeFigureOut">
              <a:rPr lang="en-US" noProof="0" smtClean="0"/>
              <a:t>9/1/2026</a:t>
            </a:fld>
            <a:endParaRPr lang="en-US" noProof="0"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noProof="0"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FDDBACE-0F8F-43FD-98F0-DEE13552DADA}" type="slidenum">
              <a:rPr lang="en-US" noProof="0" smtClean="0"/>
              <a:t>‹#›</a:t>
            </a:fld>
            <a:endParaRPr lang="en-US" noProof="0" dirty="0"/>
          </a:p>
        </p:txBody>
      </p:sp>
    </p:spTree>
    <p:extLst>
      <p:ext uri="{BB962C8B-B14F-4D97-AF65-F5344CB8AC3E}">
        <p14:creationId xmlns:p14="http://schemas.microsoft.com/office/powerpoint/2010/main" val="1455722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DBACE-0F8F-43FD-98F0-DEE13552DADA}" type="slidenum">
              <a:rPr lang="en-US" noProof="0" smtClean="0"/>
              <a:t>5</a:t>
            </a:fld>
            <a:endParaRPr lang="en-US" noProof="0" dirty="0"/>
          </a:p>
        </p:txBody>
      </p:sp>
    </p:spTree>
    <p:extLst>
      <p:ext uri="{BB962C8B-B14F-4D97-AF65-F5344CB8AC3E}">
        <p14:creationId xmlns:p14="http://schemas.microsoft.com/office/powerpoint/2010/main" val="24393597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DBACE-0F8F-43FD-98F0-DEE13552DADA}" type="slidenum">
              <a:rPr lang="en-US" noProof="0" smtClean="0"/>
              <a:t>6</a:t>
            </a:fld>
            <a:endParaRPr lang="en-US" noProof="0" dirty="0"/>
          </a:p>
        </p:txBody>
      </p:sp>
    </p:spTree>
    <p:extLst>
      <p:ext uri="{BB962C8B-B14F-4D97-AF65-F5344CB8AC3E}">
        <p14:creationId xmlns:p14="http://schemas.microsoft.com/office/powerpoint/2010/main" val="33909433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accent6">
            <a:lumMod val="50000"/>
          </a:schemeClr>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610FBCDE-EE59-33A6-32CA-9F6279AA435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12700"/>
            <a:ext cx="12192000" cy="6858000"/>
          </a:xfrm>
          <a:prstGeom prst="rect">
            <a:avLst/>
          </a:prstGeom>
        </p:spPr>
      </p:pic>
      <p:pic>
        <p:nvPicPr>
          <p:cNvPr id="6" name="Graphic 5">
            <a:extLst>
              <a:ext uri="{FF2B5EF4-FFF2-40B4-BE49-F238E27FC236}">
                <a16:creationId xmlns:a16="http://schemas.microsoft.com/office/drawing/2014/main" id="{E45A58EF-738C-B1BA-F49A-84ADB68F8A88}"/>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b="49858"/>
          <a:stretch/>
        </p:blipFill>
        <p:spPr>
          <a:xfrm>
            <a:off x="8401354" y="9452"/>
            <a:ext cx="2286000" cy="1146248"/>
          </a:xfrm>
          <a:prstGeom prst="rect">
            <a:avLst/>
          </a:prstGeom>
        </p:spPr>
      </p:pic>
      <p:pic>
        <p:nvPicPr>
          <p:cNvPr id="7" name="Graphic 6">
            <a:extLst>
              <a:ext uri="{FF2B5EF4-FFF2-40B4-BE49-F238E27FC236}">
                <a16:creationId xmlns:a16="http://schemas.microsoft.com/office/drawing/2014/main" id="{37F78E2C-6843-1373-E993-79393D858434}"/>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b="49858"/>
          <a:stretch/>
        </p:blipFill>
        <p:spPr>
          <a:xfrm>
            <a:off x="10687351" y="9452"/>
            <a:ext cx="1504649" cy="1146248"/>
          </a:xfrm>
          <a:prstGeom prst="rect">
            <a:avLst/>
          </a:prstGeom>
        </p:spPr>
      </p:pic>
      <p:pic>
        <p:nvPicPr>
          <p:cNvPr id="8" name="Graphic 7">
            <a:extLst>
              <a:ext uri="{FF2B5EF4-FFF2-40B4-BE49-F238E27FC236}">
                <a16:creationId xmlns:a16="http://schemas.microsoft.com/office/drawing/2014/main" id="{9559DD38-C8CC-7B28-F492-ACB263A81476}"/>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1" b="50186"/>
          <a:stretch/>
        </p:blipFill>
        <p:spPr>
          <a:xfrm rot="10800000">
            <a:off x="1504646" y="5731981"/>
            <a:ext cx="2286000" cy="1138718"/>
          </a:xfrm>
          <a:prstGeom prst="rect">
            <a:avLst/>
          </a:prstGeom>
        </p:spPr>
      </p:pic>
      <p:pic>
        <p:nvPicPr>
          <p:cNvPr id="9" name="Graphic 8">
            <a:extLst>
              <a:ext uri="{FF2B5EF4-FFF2-40B4-BE49-F238E27FC236}">
                <a16:creationId xmlns:a16="http://schemas.microsoft.com/office/drawing/2014/main" id="{8DEFF3B2-90E8-5D9B-CEA8-00B05000BF0E}"/>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b="50186"/>
          <a:stretch/>
        </p:blipFill>
        <p:spPr>
          <a:xfrm rot="10800000">
            <a:off x="-3" y="5731980"/>
            <a:ext cx="1504649" cy="1138720"/>
          </a:xfrm>
          <a:prstGeom prst="rect">
            <a:avLst/>
          </a:prstGeom>
        </p:spPr>
      </p:pic>
      <p:sp>
        <p:nvSpPr>
          <p:cNvPr id="2" name="Title 1">
            <a:extLst>
              <a:ext uri="{FF2B5EF4-FFF2-40B4-BE49-F238E27FC236}">
                <a16:creationId xmlns:a16="http://schemas.microsoft.com/office/drawing/2014/main" id="{9BAE121A-5259-1180-7385-CE2C03431052}"/>
              </a:ext>
            </a:extLst>
          </p:cNvPr>
          <p:cNvSpPr>
            <a:spLocks noGrp="1"/>
          </p:cNvSpPr>
          <p:nvPr>
            <p:ph type="title"/>
          </p:nvPr>
        </p:nvSpPr>
        <p:spPr>
          <a:xfrm>
            <a:off x="841248" y="841248"/>
            <a:ext cx="10479024" cy="557784"/>
          </a:xfrm>
        </p:spPr>
        <p:txBody>
          <a:bodyPr anchor="t"/>
          <a:lstStyle>
            <a:lvl1pPr>
              <a:defRPr sz="2000" b="1" cap="all" spc="300" baseline="0">
                <a:solidFill>
                  <a:schemeClr val="bg1">
                    <a:lumMod val="95000"/>
                  </a:schemeClr>
                </a:solidFill>
              </a:defRPr>
            </a:lvl1pPr>
          </a:lstStyle>
          <a:p>
            <a:r>
              <a:rPr lang="en-US"/>
              <a:t>Click to edit Master title style</a:t>
            </a:r>
            <a:endParaRPr lang="en-US" dirty="0"/>
          </a:p>
        </p:txBody>
      </p:sp>
      <p:sp>
        <p:nvSpPr>
          <p:cNvPr id="11" name="Text Placeholder 10">
            <a:extLst>
              <a:ext uri="{FF2B5EF4-FFF2-40B4-BE49-F238E27FC236}">
                <a16:creationId xmlns:a16="http://schemas.microsoft.com/office/drawing/2014/main" id="{B810682D-F26A-B1BF-CD97-BB8BD31B2F32}"/>
              </a:ext>
            </a:extLst>
          </p:cNvPr>
          <p:cNvSpPr>
            <a:spLocks noGrp="1"/>
          </p:cNvSpPr>
          <p:nvPr>
            <p:ph type="body" sz="quarter" idx="10"/>
          </p:nvPr>
        </p:nvSpPr>
        <p:spPr>
          <a:xfrm>
            <a:off x="841247" y="1536192"/>
            <a:ext cx="10479215" cy="4480560"/>
          </a:xfrm>
        </p:spPr>
        <p:txBody>
          <a:bodyPr/>
          <a:lstStyle>
            <a:lvl1pPr marL="0" indent="0">
              <a:lnSpc>
                <a:spcPct val="75000"/>
              </a:lnSpc>
              <a:buNone/>
              <a:defRPr sz="8000">
                <a:solidFill>
                  <a:schemeClr val="bg1">
                    <a:lumMod val="95000"/>
                  </a:schemeClr>
                </a:solidFill>
              </a:defRPr>
            </a:lvl1pPr>
          </a:lstStyle>
          <a:p>
            <a:pPr lvl="0"/>
            <a:r>
              <a:rPr lang="en-US"/>
              <a:t>Click to edit Master text styles</a:t>
            </a:r>
          </a:p>
        </p:txBody>
      </p:sp>
    </p:spTree>
    <p:extLst>
      <p:ext uri="{BB962C8B-B14F-4D97-AF65-F5344CB8AC3E}">
        <p14:creationId xmlns:p14="http://schemas.microsoft.com/office/powerpoint/2010/main" val="33588009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01">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A1EF8CAB-74EE-F5E0-2A98-D49729C57395}"/>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50000" t="1" b="49999"/>
          <a:stretch/>
        </p:blipFill>
        <p:spPr>
          <a:xfrm>
            <a:off x="6096000" y="0"/>
            <a:ext cx="6095999" cy="3429000"/>
          </a:xfrm>
          <a:prstGeom prst="rect">
            <a:avLst/>
          </a:prstGeom>
        </p:spPr>
      </p:pic>
      <p:pic>
        <p:nvPicPr>
          <p:cNvPr id="6" name="Graphic 5">
            <a:extLst>
              <a:ext uri="{FF2B5EF4-FFF2-40B4-BE49-F238E27FC236}">
                <a16:creationId xmlns:a16="http://schemas.microsoft.com/office/drawing/2014/main" id="{8783521D-ED5D-D5DB-16FA-CD1B1203DF6C}"/>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83283" r="87659"/>
          <a:stretch/>
        </p:blipFill>
        <p:spPr>
          <a:xfrm>
            <a:off x="0" y="5731979"/>
            <a:ext cx="1504645" cy="1146408"/>
          </a:xfrm>
          <a:prstGeom prst="rect">
            <a:avLst/>
          </a:prstGeom>
        </p:spPr>
      </p:pic>
      <p:pic>
        <p:nvPicPr>
          <p:cNvPr id="7" name="Graphic 6">
            <a:extLst>
              <a:ext uri="{FF2B5EF4-FFF2-40B4-BE49-F238E27FC236}">
                <a16:creationId xmlns:a16="http://schemas.microsoft.com/office/drawing/2014/main" id="{9381EED1-F8B1-76DD-2AF9-959C65437FF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401354" y="9452"/>
            <a:ext cx="2286000" cy="2286000"/>
          </a:xfrm>
          <a:prstGeom prst="rect">
            <a:avLst/>
          </a:prstGeom>
        </p:spPr>
      </p:pic>
      <p:pic>
        <p:nvPicPr>
          <p:cNvPr id="8" name="Graphic 7">
            <a:extLst>
              <a:ext uri="{FF2B5EF4-FFF2-40B4-BE49-F238E27FC236}">
                <a16:creationId xmlns:a16="http://schemas.microsoft.com/office/drawing/2014/main" id="{1D23ADF4-87AF-5693-9986-341478D502BD}"/>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a:stretch/>
        </p:blipFill>
        <p:spPr>
          <a:xfrm>
            <a:off x="10687351" y="9452"/>
            <a:ext cx="1504649" cy="2286000"/>
          </a:xfrm>
          <a:prstGeom prst="rect">
            <a:avLst/>
          </a:prstGeom>
        </p:spPr>
      </p:pic>
      <p:pic>
        <p:nvPicPr>
          <p:cNvPr id="9" name="Graphic 8">
            <a:extLst>
              <a:ext uri="{FF2B5EF4-FFF2-40B4-BE49-F238E27FC236}">
                <a16:creationId xmlns:a16="http://schemas.microsoft.com/office/drawing/2014/main" id="{2E5EE104-2241-C262-895C-BCA769134010}"/>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b="50186"/>
          <a:stretch/>
        </p:blipFill>
        <p:spPr>
          <a:xfrm rot="10800000">
            <a:off x="-3" y="5731980"/>
            <a:ext cx="1504649" cy="1138720"/>
          </a:xfrm>
          <a:prstGeom prst="rect">
            <a:avLst/>
          </a:prstGeom>
        </p:spPr>
      </p:pic>
      <p:sp>
        <p:nvSpPr>
          <p:cNvPr id="2" name="Title 1">
            <a:extLst>
              <a:ext uri="{FF2B5EF4-FFF2-40B4-BE49-F238E27FC236}">
                <a16:creationId xmlns:a16="http://schemas.microsoft.com/office/drawing/2014/main" id="{C07285C8-D51D-91BB-C356-908E67607044}"/>
              </a:ext>
            </a:extLst>
          </p:cNvPr>
          <p:cNvSpPr>
            <a:spLocks noGrp="1"/>
          </p:cNvSpPr>
          <p:nvPr>
            <p:ph type="title"/>
          </p:nvPr>
        </p:nvSpPr>
        <p:spPr>
          <a:xfrm>
            <a:off x="841248" y="841248"/>
            <a:ext cx="10479024" cy="557784"/>
          </a:xfrm>
        </p:spPr>
        <p:txBody>
          <a:bodyPr anchor="t"/>
          <a:lstStyle>
            <a:lvl1pPr>
              <a:defRPr sz="2000" cap="all" spc="300" baseline="0"/>
            </a:lvl1pPr>
          </a:lstStyle>
          <a:p>
            <a:r>
              <a:rPr lang="en-US"/>
              <a:t>Click to edit Master title style</a:t>
            </a:r>
            <a:endParaRPr lang="en-US" dirty="0"/>
          </a:p>
        </p:txBody>
      </p:sp>
      <p:sp>
        <p:nvSpPr>
          <p:cNvPr id="14" name="Content Placeholder 12">
            <a:extLst>
              <a:ext uri="{FF2B5EF4-FFF2-40B4-BE49-F238E27FC236}">
                <a16:creationId xmlns:a16="http://schemas.microsoft.com/office/drawing/2014/main" id="{19B7E7AC-A0E6-BE9A-4728-8FE036CF3538}"/>
              </a:ext>
            </a:extLst>
          </p:cNvPr>
          <p:cNvSpPr>
            <a:spLocks noGrp="1"/>
          </p:cNvSpPr>
          <p:nvPr>
            <p:ph sz="quarter" idx="13"/>
          </p:nvPr>
        </p:nvSpPr>
        <p:spPr>
          <a:xfrm>
            <a:off x="841248" y="1536827"/>
            <a:ext cx="6556375" cy="4479925"/>
          </a:xfrm>
        </p:spPr>
        <p:txBody>
          <a:bodyPr>
            <a:normAutofit/>
          </a:bodyPr>
          <a:lstStyle>
            <a:lvl1pPr>
              <a:lnSpc>
                <a:spcPct val="140000"/>
              </a:lnSpc>
              <a:spcAft>
                <a:spcPts val="0"/>
              </a:spcAft>
              <a:defRPr sz="2800"/>
            </a:lvl1pPr>
            <a:lvl2pPr>
              <a:defRPr sz="2800"/>
            </a:lvl2pPr>
            <a:lvl3pPr>
              <a:defRPr sz="2400"/>
            </a:lvl3pPr>
            <a:lvl4pPr>
              <a:defRPr sz="24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A54D0E8A-D840-3B34-461F-395ACC9FA827}"/>
              </a:ext>
            </a:extLst>
          </p:cNvPr>
          <p:cNvSpPr>
            <a:spLocks noGrp="1"/>
          </p:cNvSpPr>
          <p:nvPr>
            <p:ph type="ftr" sz="quarter" idx="10"/>
          </p:nvPr>
        </p:nvSpPr>
        <p:spPr/>
        <p:txBody>
          <a:bodyPr/>
          <a:lstStyle/>
          <a:p>
            <a:r>
              <a:rPr lang="en-US" noProof="0" dirty="0"/>
              <a:t>FOOTER TITLE</a:t>
            </a:r>
          </a:p>
        </p:txBody>
      </p:sp>
      <p:sp>
        <p:nvSpPr>
          <p:cNvPr id="4" name="Slide Number Placeholder 3">
            <a:extLst>
              <a:ext uri="{FF2B5EF4-FFF2-40B4-BE49-F238E27FC236}">
                <a16:creationId xmlns:a16="http://schemas.microsoft.com/office/drawing/2014/main" id="{108E551C-14F1-4049-29C9-7A53E172F850}"/>
              </a:ext>
            </a:extLst>
          </p:cNvPr>
          <p:cNvSpPr>
            <a:spLocks noGrp="1"/>
          </p:cNvSpPr>
          <p:nvPr>
            <p:ph type="sldNum" sz="quarter" idx="11"/>
          </p:nvPr>
        </p:nvSpPr>
        <p:spPr/>
        <p:txBody>
          <a:bodyPr/>
          <a:lstStyle/>
          <a:p>
            <a:fld id="{B67B645E-C5E5-4727-B977-D372A0AA71D9}" type="slidenum">
              <a:rPr lang="en-US" smtClean="0"/>
              <a:pPr/>
              <a:t>‹#›</a:t>
            </a:fld>
            <a:endParaRPr lang="en-US" dirty="0"/>
          </a:p>
        </p:txBody>
      </p:sp>
    </p:spTree>
    <p:extLst>
      <p:ext uri="{BB962C8B-B14F-4D97-AF65-F5344CB8AC3E}">
        <p14:creationId xmlns:p14="http://schemas.microsoft.com/office/powerpoint/2010/main" val="18956401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with image 01">
    <p:bg>
      <p:bgPr>
        <a:solidFill>
          <a:schemeClr val="accent6">
            <a:lumMod val="50000"/>
          </a:schemeClr>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FF0337A6-0579-B5BC-C526-F7EBDDB8E84A}"/>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50000" t="1" b="49999"/>
          <a:stretch/>
        </p:blipFill>
        <p:spPr>
          <a:xfrm>
            <a:off x="6096000" y="0"/>
            <a:ext cx="6095999" cy="3429000"/>
          </a:xfrm>
          <a:prstGeom prst="rect">
            <a:avLst/>
          </a:prstGeom>
        </p:spPr>
      </p:pic>
      <p:pic>
        <p:nvPicPr>
          <p:cNvPr id="4" name="Graphic 3">
            <a:extLst>
              <a:ext uri="{FF2B5EF4-FFF2-40B4-BE49-F238E27FC236}">
                <a16:creationId xmlns:a16="http://schemas.microsoft.com/office/drawing/2014/main" id="{4166F179-9203-AC2D-A267-E25FA28E9784}"/>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83283" r="50000"/>
          <a:stretch/>
        </p:blipFill>
        <p:spPr>
          <a:xfrm>
            <a:off x="0" y="5731979"/>
            <a:ext cx="6096000" cy="1146408"/>
          </a:xfrm>
          <a:prstGeom prst="rect">
            <a:avLst/>
          </a:prstGeom>
        </p:spPr>
      </p:pic>
      <p:pic>
        <p:nvPicPr>
          <p:cNvPr id="10" name="Graphic 9">
            <a:extLst>
              <a:ext uri="{FF2B5EF4-FFF2-40B4-BE49-F238E27FC236}">
                <a16:creationId xmlns:a16="http://schemas.microsoft.com/office/drawing/2014/main" id="{4BFC5468-5E1B-2FE4-DA95-D0CCC383D3E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401354" y="9452"/>
            <a:ext cx="2286000" cy="2286000"/>
          </a:xfrm>
          <a:prstGeom prst="rect">
            <a:avLst/>
          </a:prstGeom>
        </p:spPr>
      </p:pic>
      <p:pic>
        <p:nvPicPr>
          <p:cNvPr id="12" name="Graphic 11">
            <a:extLst>
              <a:ext uri="{FF2B5EF4-FFF2-40B4-BE49-F238E27FC236}">
                <a16:creationId xmlns:a16="http://schemas.microsoft.com/office/drawing/2014/main" id="{617493C4-12E7-500C-5FD5-68370B57A205}"/>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a:stretch/>
        </p:blipFill>
        <p:spPr>
          <a:xfrm>
            <a:off x="10687351" y="9452"/>
            <a:ext cx="1504649" cy="2286000"/>
          </a:xfrm>
          <a:prstGeom prst="rect">
            <a:avLst/>
          </a:prstGeom>
        </p:spPr>
      </p:pic>
      <p:pic>
        <p:nvPicPr>
          <p:cNvPr id="13" name="Graphic 12">
            <a:extLst>
              <a:ext uri="{FF2B5EF4-FFF2-40B4-BE49-F238E27FC236}">
                <a16:creationId xmlns:a16="http://schemas.microsoft.com/office/drawing/2014/main" id="{149B5038-6091-D5DF-F2DA-3900885F498D}"/>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1" b="50186"/>
          <a:stretch/>
        </p:blipFill>
        <p:spPr>
          <a:xfrm rot="10800000">
            <a:off x="1504646" y="5731981"/>
            <a:ext cx="2286000" cy="1138718"/>
          </a:xfrm>
          <a:prstGeom prst="rect">
            <a:avLst/>
          </a:prstGeom>
        </p:spPr>
      </p:pic>
      <p:pic>
        <p:nvPicPr>
          <p:cNvPr id="14" name="Graphic 13">
            <a:extLst>
              <a:ext uri="{FF2B5EF4-FFF2-40B4-BE49-F238E27FC236}">
                <a16:creationId xmlns:a16="http://schemas.microsoft.com/office/drawing/2014/main" id="{9442ADAB-F6BA-A55C-036E-C837F95C8F81}"/>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b="50186"/>
          <a:stretch/>
        </p:blipFill>
        <p:spPr>
          <a:xfrm rot="10800000">
            <a:off x="-3" y="5731980"/>
            <a:ext cx="1504649" cy="1138720"/>
          </a:xfrm>
          <a:prstGeom prst="rect">
            <a:avLst/>
          </a:prstGeom>
        </p:spPr>
      </p:pic>
      <p:sp>
        <p:nvSpPr>
          <p:cNvPr id="16" name="Picture Placeholder 15">
            <a:extLst>
              <a:ext uri="{FF2B5EF4-FFF2-40B4-BE49-F238E27FC236}">
                <a16:creationId xmlns:a16="http://schemas.microsoft.com/office/drawing/2014/main" id="{7E35C9AB-B94F-CACD-3F8A-C5FE3B695994}"/>
              </a:ext>
            </a:extLst>
          </p:cNvPr>
          <p:cNvSpPr>
            <a:spLocks noGrp="1"/>
          </p:cNvSpPr>
          <p:nvPr>
            <p:ph type="pic" sz="quarter" idx="11"/>
          </p:nvPr>
        </p:nvSpPr>
        <p:spPr>
          <a:xfrm>
            <a:off x="6111240" y="2231136"/>
            <a:ext cx="6080760" cy="4626864"/>
          </a:xfrm>
          <a:solidFill>
            <a:schemeClr val="accent6">
              <a:lumMod val="50000"/>
            </a:schemeClr>
          </a:solidFill>
        </p:spPr>
        <p:txBody>
          <a:bodyPr/>
          <a:lstStyle>
            <a:lvl1pPr marL="0" indent="0" algn="r">
              <a:buNone/>
              <a:defRPr>
                <a:solidFill>
                  <a:schemeClr val="bg1"/>
                </a:solidFill>
              </a:defRPr>
            </a:lvl1pPr>
          </a:lstStyle>
          <a:p>
            <a:r>
              <a:rPr lang="en-US" dirty="0"/>
              <a:t>Click icon to add picture</a:t>
            </a:r>
          </a:p>
        </p:txBody>
      </p:sp>
      <p:sp>
        <p:nvSpPr>
          <p:cNvPr id="2" name="Title 1">
            <a:extLst>
              <a:ext uri="{FF2B5EF4-FFF2-40B4-BE49-F238E27FC236}">
                <a16:creationId xmlns:a16="http://schemas.microsoft.com/office/drawing/2014/main" id="{9BAE121A-5259-1180-7385-CE2C03431052}"/>
              </a:ext>
            </a:extLst>
          </p:cNvPr>
          <p:cNvSpPr>
            <a:spLocks noGrp="1"/>
          </p:cNvSpPr>
          <p:nvPr>
            <p:ph type="title"/>
          </p:nvPr>
        </p:nvSpPr>
        <p:spPr>
          <a:xfrm>
            <a:off x="841248" y="841248"/>
            <a:ext cx="6931152" cy="557784"/>
          </a:xfrm>
        </p:spPr>
        <p:txBody>
          <a:bodyPr anchor="t"/>
          <a:lstStyle>
            <a:lvl1pPr>
              <a:defRPr sz="2000" b="1" cap="all" spc="300" baseline="0">
                <a:solidFill>
                  <a:schemeClr val="bg1">
                    <a:lumMod val="95000"/>
                  </a:schemeClr>
                </a:solidFill>
              </a:defRPr>
            </a:lvl1pPr>
          </a:lstStyle>
          <a:p>
            <a:r>
              <a:rPr lang="en-US"/>
              <a:t>Click to edit Master title style</a:t>
            </a:r>
            <a:endParaRPr lang="en-US" dirty="0"/>
          </a:p>
        </p:txBody>
      </p:sp>
      <p:sp>
        <p:nvSpPr>
          <p:cNvPr id="11" name="Text Placeholder 10">
            <a:extLst>
              <a:ext uri="{FF2B5EF4-FFF2-40B4-BE49-F238E27FC236}">
                <a16:creationId xmlns:a16="http://schemas.microsoft.com/office/drawing/2014/main" id="{B810682D-F26A-B1BF-CD97-BB8BD31B2F32}"/>
              </a:ext>
            </a:extLst>
          </p:cNvPr>
          <p:cNvSpPr>
            <a:spLocks noGrp="1"/>
          </p:cNvSpPr>
          <p:nvPr>
            <p:ph type="body" sz="quarter" idx="10"/>
          </p:nvPr>
        </p:nvSpPr>
        <p:spPr>
          <a:xfrm>
            <a:off x="841247" y="1536192"/>
            <a:ext cx="6931152" cy="4480560"/>
          </a:xfrm>
        </p:spPr>
        <p:txBody>
          <a:bodyPr/>
          <a:lstStyle>
            <a:lvl1pPr marL="0" indent="0">
              <a:lnSpc>
                <a:spcPct val="75000"/>
              </a:lnSpc>
              <a:buNone/>
              <a:defRPr sz="8000">
                <a:solidFill>
                  <a:schemeClr val="bg1">
                    <a:lumMod val="95000"/>
                  </a:schemeClr>
                </a:solidFill>
              </a:defRPr>
            </a:lvl1pPr>
          </a:lstStyle>
          <a:p>
            <a:pPr lvl="0"/>
            <a:r>
              <a:rPr lang="en-US"/>
              <a:t>Click to edit Master text styles</a:t>
            </a:r>
          </a:p>
        </p:txBody>
      </p:sp>
    </p:spTree>
    <p:extLst>
      <p:ext uri="{BB962C8B-B14F-4D97-AF65-F5344CB8AC3E}">
        <p14:creationId xmlns:p14="http://schemas.microsoft.com/office/powerpoint/2010/main" val="789452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02">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E18B122A-848F-E50E-C503-3930933A5C64}"/>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68908"/>
          <a:stretch/>
        </p:blipFill>
        <p:spPr>
          <a:xfrm>
            <a:off x="8401354" y="0"/>
            <a:ext cx="3790646" cy="6857999"/>
          </a:xfrm>
          <a:prstGeom prst="rect">
            <a:avLst/>
          </a:prstGeom>
        </p:spPr>
      </p:pic>
      <p:pic>
        <p:nvPicPr>
          <p:cNvPr id="12" name="Graphic 11">
            <a:extLst>
              <a:ext uri="{FF2B5EF4-FFF2-40B4-BE49-F238E27FC236}">
                <a16:creationId xmlns:a16="http://schemas.microsoft.com/office/drawing/2014/main" id="{08CD9875-E4AF-D7EA-9F8B-D27F2C3104A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401354" y="2297076"/>
            <a:ext cx="2286000" cy="2286000"/>
          </a:xfrm>
          <a:prstGeom prst="rect">
            <a:avLst/>
          </a:prstGeom>
        </p:spPr>
      </p:pic>
      <p:pic>
        <p:nvPicPr>
          <p:cNvPr id="13" name="Graphic 12">
            <a:extLst>
              <a:ext uri="{FF2B5EF4-FFF2-40B4-BE49-F238E27FC236}">
                <a16:creationId xmlns:a16="http://schemas.microsoft.com/office/drawing/2014/main" id="{8513E8A3-5E78-5821-6B7B-AF6343ACA739}"/>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a:stretch/>
        </p:blipFill>
        <p:spPr>
          <a:xfrm>
            <a:off x="10687351" y="2297076"/>
            <a:ext cx="1504649" cy="2286000"/>
          </a:xfrm>
          <a:prstGeom prst="rect">
            <a:avLst/>
          </a:prstGeom>
        </p:spPr>
      </p:pic>
      <p:pic>
        <p:nvPicPr>
          <p:cNvPr id="14" name="Graphic 13">
            <a:extLst>
              <a:ext uri="{FF2B5EF4-FFF2-40B4-BE49-F238E27FC236}">
                <a16:creationId xmlns:a16="http://schemas.microsoft.com/office/drawing/2014/main" id="{E256415C-5388-7D35-1C15-8DA4ACDCA1F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401354" y="9452"/>
            <a:ext cx="2286000" cy="2286000"/>
          </a:xfrm>
          <a:prstGeom prst="rect">
            <a:avLst/>
          </a:prstGeom>
        </p:spPr>
      </p:pic>
      <p:pic>
        <p:nvPicPr>
          <p:cNvPr id="15" name="Graphic 14">
            <a:extLst>
              <a:ext uri="{FF2B5EF4-FFF2-40B4-BE49-F238E27FC236}">
                <a16:creationId xmlns:a16="http://schemas.microsoft.com/office/drawing/2014/main" id="{8B78E2E7-B83A-F17C-9869-FED59DD512EA}"/>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a:stretch/>
        </p:blipFill>
        <p:spPr>
          <a:xfrm>
            <a:off x="10687351" y="9452"/>
            <a:ext cx="1504649" cy="2286000"/>
          </a:xfrm>
          <a:prstGeom prst="rect">
            <a:avLst/>
          </a:prstGeom>
        </p:spPr>
      </p:pic>
      <p:sp>
        <p:nvSpPr>
          <p:cNvPr id="2" name="Title 1">
            <a:extLst>
              <a:ext uri="{FF2B5EF4-FFF2-40B4-BE49-F238E27FC236}">
                <a16:creationId xmlns:a16="http://schemas.microsoft.com/office/drawing/2014/main" id="{C07285C8-D51D-91BB-C356-908E67607044}"/>
              </a:ext>
            </a:extLst>
          </p:cNvPr>
          <p:cNvSpPr>
            <a:spLocks noGrp="1"/>
          </p:cNvSpPr>
          <p:nvPr>
            <p:ph type="title"/>
          </p:nvPr>
        </p:nvSpPr>
        <p:spPr>
          <a:xfrm>
            <a:off x="841248" y="841248"/>
            <a:ext cx="10479024" cy="557784"/>
          </a:xfrm>
        </p:spPr>
        <p:txBody>
          <a:bodyPr anchor="t"/>
          <a:lstStyle>
            <a:lvl1pPr>
              <a:defRPr sz="2000" cap="all" spc="300" baseline="0"/>
            </a:lvl1pPr>
          </a:lstStyle>
          <a:p>
            <a:r>
              <a:rPr lang="en-US"/>
              <a:t>Click to edit Master title style</a:t>
            </a:r>
            <a:endParaRPr lang="en-US" dirty="0"/>
          </a:p>
        </p:txBody>
      </p:sp>
      <p:sp>
        <p:nvSpPr>
          <p:cNvPr id="16" name="Content Placeholder 12">
            <a:extLst>
              <a:ext uri="{FF2B5EF4-FFF2-40B4-BE49-F238E27FC236}">
                <a16:creationId xmlns:a16="http://schemas.microsoft.com/office/drawing/2014/main" id="{854FEE13-908D-1E41-D8D6-51FE4B1E0A0C}"/>
              </a:ext>
            </a:extLst>
          </p:cNvPr>
          <p:cNvSpPr>
            <a:spLocks noGrp="1"/>
          </p:cNvSpPr>
          <p:nvPr>
            <p:ph sz="quarter" idx="13"/>
          </p:nvPr>
        </p:nvSpPr>
        <p:spPr>
          <a:xfrm>
            <a:off x="841248" y="1536827"/>
            <a:ext cx="6556375" cy="4479925"/>
          </a:xfrm>
        </p:spPr>
        <p:txBody>
          <a:bodyPr>
            <a:normAutofit/>
          </a:bodyPr>
          <a:lstStyle>
            <a:lvl1pPr>
              <a:lnSpc>
                <a:spcPct val="90000"/>
              </a:lnSpc>
              <a:spcAft>
                <a:spcPts val="1800"/>
              </a:spcAft>
              <a:buSzPct val="100000"/>
              <a:defRPr sz="2000"/>
            </a:lvl1pPr>
            <a:lvl2pPr>
              <a:buSzPct val="100000"/>
              <a:defRPr sz="2000"/>
            </a:lvl2pPr>
            <a:lvl3pPr>
              <a:buSzPct val="100000"/>
              <a:defRPr sz="1800"/>
            </a:lvl3pPr>
            <a:lvl4pPr>
              <a:buSzPct val="100000"/>
              <a:defRPr sz="1800"/>
            </a:lvl4pPr>
            <a:lvl5pPr>
              <a:buSzPct val="1000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A54D0E8A-D840-3B34-461F-395ACC9FA827}"/>
              </a:ext>
            </a:extLst>
          </p:cNvPr>
          <p:cNvSpPr>
            <a:spLocks noGrp="1"/>
          </p:cNvSpPr>
          <p:nvPr>
            <p:ph type="ftr" sz="quarter" idx="10"/>
          </p:nvPr>
        </p:nvSpPr>
        <p:spPr/>
        <p:txBody>
          <a:bodyPr/>
          <a:lstStyle/>
          <a:p>
            <a:r>
              <a:rPr lang="en-US" noProof="0" dirty="0"/>
              <a:t>FOOTER TITLE</a:t>
            </a:r>
          </a:p>
        </p:txBody>
      </p:sp>
      <p:sp>
        <p:nvSpPr>
          <p:cNvPr id="4" name="Slide Number Placeholder 3">
            <a:extLst>
              <a:ext uri="{FF2B5EF4-FFF2-40B4-BE49-F238E27FC236}">
                <a16:creationId xmlns:a16="http://schemas.microsoft.com/office/drawing/2014/main" id="{108E551C-14F1-4049-29C9-7A53E172F850}"/>
              </a:ext>
            </a:extLst>
          </p:cNvPr>
          <p:cNvSpPr>
            <a:spLocks noGrp="1"/>
          </p:cNvSpPr>
          <p:nvPr>
            <p:ph type="sldNum" sz="quarter" idx="11"/>
          </p:nvPr>
        </p:nvSpPr>
        <p:spPr/>
        <p:txBody>
          <a:bodyPr/>
          <a:lstStyle/>
          <a:p>
            <a:fld id="{B67B645E-C5E5-4727-B977-D372A0AA71D9}" type="slidenum">
              <a:rPr lang="en-US" smtClean="0"/>
              <a:pPr/>
              <a:t>‹#›</a:t>
            </a:fld>
            <a:endParaRPr lang="en-US" dirty="0"/>
          </a:p>
        </p:txBody>
      </p:sp>
    </p:spTree>
    <p:extLst>
      <p:ext uri="{BB962C8B-B14F-4D97-AF65-F5344CB8AC3E}">
        <p14:creationId xmlns:p14="http://schemas.microsoft.com/office/powerpoint/2010/main" val="758616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break with image 02">
    <p:bg>
      <p:bgPr>
        <a:solidFill>
          <a:schemeClr val="accent6">
            <a:lumMod val="50000"/>
          </a:schemeClr>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0321C850-160D-5CD7-B829-ADE752EA7ABB}"/>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50000"/>
          <a:stretch/>
        </p:blipFill>
        <p:spPr>
          <a:xfrm>
            <a:off x="6096000" y="0"/>
            <a:ext cx="6096000" cy="6857999"/>
          </a:xfrm>
          <a:prstGeom prst="rect">
            <a:avLst/>
          </a:prstGeom>
        </p:spPr>
      </p:pic>
      <p:pic>
        <p:nvPicPr>
          <p:cNvPr id="6" name="Graphic 5">
            <a:extLst>
              <a:ext uri="{FF2B5EF4-FFF2-40B4-BE49-F238E27FC236}">
                <a16:creationId xmlns:a16="http://schemas.microsoft.com/office/drawing/2014/main" id="{33105707-8D59-D00C-596A-380479D0E0D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401354" y="2297076"/>
            <a:ext cx="2286000" cy="2286000"/>
          </a:xfrm>
          <a:prstGeom prst="rect">
            <a:avLst/>
          </a:prstGeom>
        </p:spPr>
      </p:pic>
      <p:pic>
        <p:nvPicPr>
          <p:cNvPr id="7" name="Graphic 6">
            <a:extLst>
              <a:ext uri="{FF2B5EF4-FFF2-40B4-BE49-F238E27FC236}">
                <a16:creationId xmlns:a16="http://schemas.microsoft.com/office/drawing/2014/main" id="{3DC4FC4F-BE00-1554-FEBD-DE21F3AB35BB}"/>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a:stretch/>
        </p:blipFill>
        <p:spPr>
          <a:xfrm>
            <a:off x="10687351" y="2297076"/>
            <a:ext cx="1504649" cy="2286000"/>
          </a:xfrm>
          <a:prstGeom prst="rect">
            <a:avLst/>
          </a:prstGeom>
        </p:spPr>
      </p:pic>
      <p:pic>
        <p:nvPicPr>
          <p:cNvPr id="8" name="Graphic 7">
            <a:extLst>
              <a:ext uri="{FF2B5EF4-FFF2-40B4-BE49-F238E27FC236}">
                <a16:creationId xmlns:a16="http://schemas.microsoft.com/office/drawing/2014/main" id="{0A310F08-0B34-7E1C-7605-4F81502355F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401354" y="9452"/>
            <a:ext cx="2286000" cy="2286000"/>
          </a:xfrm>
          <a:prstGeom prst="rect">
            <a:avLst/>
          </a:prstGeom>
        </p:spPr>
      </p:pic>
      <p:pic>
        <p:nvPicPr>
          <p:cNvPr id="9" name="Graphic 8">
            <a:extLst>
              <a:ext uri="{FF2B5EF4-FFF2-40B4-BE49-F238E27FC236}">
                <a16:creationId xmlns:a16="http://schemas.microsoft.com/office/drawing/2014/main" id="{63371AFC-6FAC-3C10-CCC0-ECE8DB9E9972}"/>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a:stretch/>
        </p:blipFill>
        <p:spPr>
          <a:xfrm>
            <a:off x="10687351" y="9452"/>
            <a:ext cx="1504649" cy="2286000"/>
          </a:xfrm>
          <a:prstGeom prst="rect">
            <a:avLst/>
          </a:prstGeom>
        </p:spPr>
      </p:pic>
      <p:sp>
        <p:nvSpPr>
          <p:cNvPr id="2" name="Title 1">
            <a:extLst>
              <a:ext uri="{FF2B5EF4-FFF2-40B4-BE49-F238E27FC236}">
                <a16:creationId xmlns:a16="http://schemas.microsoft.com/office/drawing/2014/main" id="{9BAE121A-5259-1180-7385-CE2C03431052}"/>
              </a:ext>
            </a:extLst>
          </p:cNvPr>
          <p:cNvSpPr>
            <a:spLocks noGrp="1"/>
          </p:cNvSpPr>
          <p:nvPr>
            <p:ph type="title"/>
          </p:nvPr>
        </p:nvSpPr>
        <p:spPr>
          <a:xfrm>
            <a:off x="841248" y="841248"/>
            <a:ext cx="10479024" cy="557784"/>
          </a:xfrm>
        </p:spPr>
        <p:txBody>
          <a:bodyPr anchor="t"/>
          <a:lstStyle>
            <a:lvl1pPr>
              <a:defRPr sz="2000" b="1" cap="all" spc="300" baseline="0">
                <a:solidFill>
                  <a:schemeClr val="bg1">
                    <a:lumMod val="95000"/>
                  </a:schemeClr>
                </a:solidFill>
              </a:defRPr>
            </a:lvl1pPr>
          </a:lstStyle>
          <a:p>
            <a:r>
              <a:rPr lang="en-US"/>
              <a:t>Click to edit Master title style</a:t>
            </a:r>
            <a:endParaRPr lang="en-US" dirty="0"/>
          </a:p>
        </p:txBody>
      </p:sp>
      <p:sp>
        <p:nvSpPr>
          <p:cNvPr id="11" name="Text Placeholder 10">
            <a:extLst>
              <a:ext uri="{FF2B5EF4-FFF2-40B4-BE49-F238E27FC236}">
                <a16:creationId xmlns:a16="http://schemas.microsoft.com/office/drawing/2014/main" id="{B810682D-F26A-B1BF-CD97-BB8BD31B2F32}"/>
              </a:ext>
            </a:extLst>
          </p:cNvPr>
          <p:cNvSpPr>
            <a:spLocks noGrp="1"/>
          </p:cNvSpPr>
          <p:nvPr>
            <p:ph type="body" sz="quarter" idx="10"/>
          </p:nvPr>
        </p:nvSpPr>
        <p:spPr>
          <a:xfrm>
            <a:off x="841247" y="1536192"/>
            <a:ext cx="10479024" cy="2679192"/>
          </a:xfrm>
        </p:spPr>
        <p:txBody>
          <a:bodyPr/>
          <a:lstStyle>
            <a:lvl1pPr marL="0" indent="0">
              <a:lnSpc>
                <a:spcPct val="75000"/>
              </a:lnSpc>
              <a:buNone/>
              <a:defRPr sz="8000">
                <a:solidFill>
                  <a:schemeClr val="bg1">
                    <a:lumMod val="95000"/>
                  </a:schemeClr>
                </a:solidFill>
              </a:defRPr>
            </a:lvl1pPr>
          </a:lstStyle>
          <a:p>
            <a:pPr lvl="0"/>
            <a:r>
              <a:rPr lang="en-US"/>
              <a:t>Click to edit Master text styles</a:t>
            </a:r>
          </a:p>
        </p:txBody>
      </p:sp>
      <p:sp>
        <p:nvSpPr>
          <p:cNvPr id="16" name="Picture Placeholder 15">
            <a:extLst>
              <a:ext uri="{FF2B5EF4-FFF2-40B4-BE49-F238E27FC236}">
                <a16:creationId xmlns:a16="http://schemas.microsoft.com/office/drawing/2014/main" id="{7E35C9AB-B94F-CACD-3F8A-C5FE3B695994}"/>
              </a:ext>
            </a:extLst>
          </p:cNvPr>
          <p:cNvSpPr>
            <a:spLocks noGrp="1"/>
          </p:cNvSpPr>
          <p:nvPr>
            <p:ph type="pic" sz="quarter" idx="11"/>
          </p:nvPr>
        </p:nvSpPr>
        <p:spPr>
          <a:xfrm>
            <a:off x="0" y="4462272"/>
            <a:ext cx="12188952" cy="2395728"/>
          </a:xfrm>
          <a:solidFill>
            <a:schemeClr val="accent6">
              <a:lumMod val="75000"/>
            </a:schemeClr>
          </a:solidFill>
        </p:spPr>
        <p:txBody>
          <a:bodyPr/>
          <a:lstStyle>
            <a:lvl1pPr marL="0" indent="0" algn="ctr">
              <a:buNone/>
              <a:defRPr>
                <a:solidFill>
                  <a:sysClr val="windowText" lastClr="000000"/>
                </a:solidFill>
              </a:defRPr>
            </a:lvl1pPr>
          </a:lstStyle>
          <a:p>
            <a:r>
              <a:rPr lang="en-US" dirty="0"/>
              <a:t>Click icon to add picture</a:t>
            </a:r>
          </a:p>
        </p:txBody>
      </p:sp>
    </p:spTree>
    <p:extLst>
      <p:ext uri="{BB962C8B-B14F-4D97-AF65-F5344CB8AC3E}">
        <p14:creationId xmlns:p14="http://schemas.microsoft.com/office/powerpoint/2010/main" val="20398032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01">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D0F0E0D3-11E9-A85D-821D-49C27B06B06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87659"/>
          <a:stretch/>
        </p:blipFill>
        <p:spPr>
          <a:xfrm>
            <a:off x="10687350" y="12700"/>
            <a:ext cx="1504649" cy="6858000"/>
          </a:xfrm>
          <a:prstGeom prst="rect">
            <a:avLst/>
          </a:prstGeom>
        </p:spPr>
      </p:pic>
      <p:pic>
        <p:nvPicPr>
          <p:cNvPr id="6" name="Graphic 5">
            <a:extLst>
              <a:ext uri="{FF2B5EF4-FFF2-40B4-BE49-F238E27FC236}">
                <a16:creationId xmlns:a16="http://schemas.microsoft.com/office/drawing/2014/main" id="{7433D848-BBB0-8852-CBA7-96FB04BFADE7}"/>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b="50556"/>
          <a:stretch/>
        </p:blipFill>
        <p:spPr>
          <a:xfrm>
            <a:off x="10687351" y="4584700"/>
            <a:ext cx="1504649" cy="1130300"/>
          </a:xfrm>
          <a:prstGeom prst="rect">
            <a:avLst/>
          </a:prstGeom>
        </p:spPr>
      </p:pic>
      <p:pic>
        <p:nvPicPr>
          <p:cNvPr id="7" name="Graphic 6">
            <a:extLst>
              <a:ext uri="{FF2B5EF4-FFF2-40B4-BE49-F238E27FC236}">
                <a16:creationId xmlns:a16="http://schemas.microsoft.com/office/drawing/2014/main" id="{3A0A5B28-1267-FF8C-DD34-4AE0CE17FD97}"/>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a:stretch/>
        </p:blipFill>
        <p:spPr>
          <a:xfrm>
            <a:off x="10687351" y="2297076"/>
            <a:ext cx="1504649" cy="2286000"/>
          </a:xfrm>
          <a:prstGeom prst="rect">
            <a:avLst/>
          </a:prstGeom>
        </p:spPr>
      </p:pic>
      <p:pic>
        <p:nvPicPr>
          <p:cNvPr id="8" name="Graphic 7">
            <a:extLst>
              <a:ext uri="{FF2B5EF4-FFF2-40B4-BE49-F238E27FC236}">
                <a16:creationId xmlns:a16="http://schemas.microsoft.com/office/drawing/2014/main" id="{72FE7896-D379-408C-54BB-757C71F0DEFF}"/>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49515" r="34180"/>
          <a:stretch/>
        </p:blipFill>
        <p:spPr>
          <a:xfrm>
            <a:off x="10687351" y="1141376"/>
            <a:ext cx="1504649" cy="1154076"/>
          </a:xfrm>
          <a:prstGeom prst="rect">
            <a:avLst/>
          </a:prstGeom>
        </p:spPr>
      </p:pic>
      <p:sp>
        <p:nvSpPr>
          <p:cNvPr id="2" name="Title 1">
            <a:extLst>
              <a:ext uri="{FF2B5EF4-FFF2-40B4-BE49-F238E27FC236}">
                <a16:creationId xmlns:a16="http://schemas.microsoft.com/office/drawing/2014/main" id="{C07285C8-D51D-91BB-C356-908E67607044}"/>
              </a:ext>
            </a:extLst>
          </p:cNvPr>
          <p:cNvSpPr>
            <a:spLocks noGrp="1"/>
          </p:cNvSpPr>
          <p:nvPr>
            <p:ph type="title"/>
          </p:nvPr>
        </p:nvSpPr>
        <p:spPr>
          <a:xfrm>
            <a:off x="841248" y="841248"/>
            <a:ext cx="10479024" cy="557784"/>
          </a:xfrm>
        </p:spPr>
        <p:txBody>
          <a:bodyPr anchor="t"/>
          <a:lstStyle>
            <a:lvl1pPr>
              <a:defRPr sz="2000" cap="all" spc="300" baseline="0"/>
            </a:lvl1pPr>
          </a:lstStyle>
          <a:p>
            <a:r>
              <a:rPr lang="en-US"/>
              <a:t>Click to edit Master title style</a:t>
            </a:r>
            <a:endParaRPr lang="en-US" dirty="0"/>
          </a:p>
        </p:txBody>
      </p:sp>
      <p:sp>
        <p:nvSpPr>
          <p:cNvPr id="16" name="Content Placeholder 12">
            <a:extLst>
              <a:ext uri="{FF2B5EF4-FFF2-40B4-BE49-F238E27FC236}">
                <a16:creationId xmlns:a16="http://schemas.microsoft.com/office/drawing/2014/main" id="{854FEE13-908D-1E41-D8D6-51FE4B1E0A0C}"/>
              </a:ext>
            </a:extLst>
          </p:cNvPr>
          <p:cNvSpPr>
            <a:spLocks noGrp="1"/>
          </p:cNvSpPr>
          <p:nvPr>
            <p:ph sz="quarter" idx="13"/>
          </p:nvPr>
        </p:nvSpPr>
        <p:spPr>
          <a:xfrm>
            <a:off x="841248" y="1536827"/>
            <a:ext cx="2862072" cy="4479925"/>
          </a:xfrm>
        </p:spPr>
        <p:txBody>
          <a:bodyPr>
            <a:normAutofit/>
          </a:bodyPr>
          <a:lstStyle>
            <a:lvl1pPr>
              <a:lnSpc>
                <a:spcPct val="90000"/>
              </a:lnSpc>
              <a:spcAft>
                <a:spcPts val="1800"/>
              </a:spcAft>
              <a:buSzPct val="100000"/>
              <a:defRPr sz="2000"/>
            </a:lvl1pPr>
            <a:lvl2pPr>
              <a:buSzPct val="100000"/>
              <a:defRPr sz="2000"/>
            </a:lvl2pPr>
            <a:lvl3pPr>
              <a:buSzPct val="100000"/>
              <a:defRPr sz="1800"/>
            </a:lvl3pPr>
            <a:lvl4pPr>
              <a:buSzPct val="100000"/>
              <a:defRPr sz="1800"/>
            </a:lvl4pPr>
            <a:lvl5pPr>
              <a:buSzPct val="1000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a:extLst>
              <a:ext uri="{FF2B5EF4-FFF2-40B4-BE49-F238E27FC236}">
                <a16:creationId xmlns:a16="http://schemas.microsoft.com/office/drawing/2014/main" id="{37E02B10-F9DF-509C-64D5-91DEB6988175}"/>
              </a:ext>
            </a:extLst>
          </p:cNvPr>
          <p:cNvSpPr>
            <a:spLocks noGrp="1"/>
          </p:cNvSpPr>
          <p:nvPr>
            <p:ph type="body" sz="quarter" idx="15"/>
          </p:nvPr>
        </p:nvSpPr>
        <p:spPr>
          <a:xfrm>
            <a:off x="4791455" y="1536826"/>
            <a:ext cx="5650992" cy="557784"/>
          </a:xfrm>
        </p:spPr>
        <p:txBody>
          <a:bodyPr/>
          <a:lstStyle>
            <a:lvl1pPr marL="0" indent="0">
              <a:lnSpc>
                <a:spcPct val="90000"/>
              </a:lnSpc>
              <a:spcBef>
                <a:spcPts val="1000"/>
              </a:spcBef>
              <a:spcAft>
                <a:spcPts val="0"/>
              </a:spcAft>
              <a:buNone/>
              <a:defRPr sz="2000" b="1" baseline="0">
                <a:solidFill>
                  <a:schemeClr val="tx1"/>
                </a:solidFill>
                <a:latin typeface="+mj-lt"/>
              </a:defRPr>
            </a:lvl1pPr>
          </a:lstStyle>
          <a:p>
            <a:pPr lvl="0"/>
            <a:r>
              <a:rPr lang="en-US"/>
              <a:t>Click to edit Master text styles</a:t>
            </a:r>
          </a:p>
        </p:txBody>
      </p:sp>
      <p:sp>
        <p:nvSpPr>
          <p:cNvPr id="9" name="Content Placeholder 12">
            <a:extLst>
              <a:ext uri="{FF2B5EF4-FFF2-40B4-BE49-F238E27FC236}">
                <a16:creationId xmlns:a16="http://schemas.microsoft.com/office/drawing/2014/main" id="{4D580F1D-9A19-7B41-1ACE-62B7B5444253}"/>
              </a:ext>
            </a:extLst>
          </p:cNvPr>
          <p:cNvSpPr>
            <a:spLocks noGrp="1"/>
          </p:cNvSpPr>
          <p:nvPr>
            <p:ph sz="quarter" idx="14"/>
          </p:nvPr>
        </p:nvSpPr>
        <p:spPr>
          <a:xfrm>
            <a:off x="4791456" y="2267712"/>
            <a:ext cx="5650992" cy="3767328"/>
          </a:xfrm>
        </p:spPr>
        <p:txBody>
          <a:bodyPr>
            <a:normAutofit/>
          </a:bodyPr>
          <a:lstStyle>
            <a:lvl1pPr>
              <a:lnSpc>
                <a:spcPct val="90000"/>
              </a:lnSpc>
              <a:spcAft>
                <a:spcPts val="1800"/>
              </a:spcAft>
              <a:buSzPct val="100000"/>
              <a:defRPr sz="2000"/>
            </a:lvl1pPr>
            <a:lvl2pPr>
              <a:buSzPct val="100000"/>
              <a:defRPr sz="2000"/>
            </a:lvl2pPr>
            <a:lvl3pPr>
              <a:buSzPct val="100000"/>
              <a:defRPr sz="1800"/>
            </a:lvl3pPr>
            <a:lvl4pPr>
              <a:buSzPct val="100000"/>
              <a:defRPr sz="1800"/>
            </a:lvl4pPr>
            <a:lvl5pPr>
              <a:buSzPct val="1000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A54D0E8A-D840-3B34-461F-395ACC9FA827}"/>
              </a:ext>
            </a:extLst>
          </p:cNvPr>
          <p:cNvSpPr>
            <a:spLocks noGrp="1"/>
          </p:cNvSpPr>
          <p:nvPr>
            <p:ph type="ftr" sz="quarter" idx="10"/>
          </p:nvPr>
        </p:nvSpPr>
        <p:spPr/>
        <p:txBody>
          <a:bodyPr/>
          <a:lstStyle/>
          <a:p>
            <a:r>
              <a:rPr lang="en-US" noProof="0" dirty="0"/>
              <a:t>FOOTER TITLE</a:t>
            </a:r>
          </a:p>
        </p:txBody>
      </p:sp>
      <p:sp>
        <p:nvSpPr>
          <p:cNvPr id="4" name="Slide Number Placeholder 3">
            <a:extLst>
              <a:ext uri="{FF2B5EF4-FFF2-40B4-BE49-F238E27FC236}">
                <a16:creationId xmlns:a16="http://schemas.microsoft.com/office/drawing/2014/main" id="{108E551C-14F1-4049-29C9-7A53E172F850}"/>
              </a:ext>
            </a:extLst>
          </p:cNvPr>
          <p:cNvSpPr>
            <a:spLocks noGrp="1"/>
          </p:cNvSpPr>
          <p:nvPr>
            <p:ph type="sldNum" sz="quarter" idx="11"/>
          </p:nvPr>
        </p:nvSpPr>
        <p:spPr/>
        <p:txBody>
          <a:bodyPr/>
          <a:lstStyle/>
          <a:p>
            <a:fld id="{B67B645E-C5E5-4727-B977-D372A0AA71D9}" type="slidenum">
              <a:rPr lang="en-US" smtClean="0"/>
              <a:pPr/>
              <a:t>‹#›</a:t>
            </a:fld>
            <a:endParaRPr lang="en-US" dirty="0"/>
          </a:p>
        </p:txBody>
      </p:sp>
    </p:spTree>
    <p:extLst>
      <p:ext uri="{BB962C8B-B14F-4D97-AF65-F5344CB8AC3E}">
        <p14:creationId xmlns:p14="http://schemas.microsoft.com/office/powerpoint/2010/main" val="9583759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with image">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DCE1CF12-4201-C23B-7B9A-02EB4F8A79CB}"/>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83396"/>
          <a:stretch/>
        </p:blipFill>
        <p:spPr>
          <a:xfrm>
            <a:off x="0" y="5731980"/>
            <a:ext cx="12192000" cy="1138720"/>
          </a:xfrm>
          <a:prstGeom prst="rect">
            <a:avLst/>
          </a:prstGeom>
        </p:spPr>
      </p:pic>
      <p:pic>
        <p:nvPicPr>
          <p:cNvPr id="12" name="Graphic 11">
            <a:extLst>
              <a:ext uri="{FF2B5EF4-FFF2-40B4-BE49-F238E27FC236}">
                <a16:creationId xmlns:a16="http://schemas.microsoft.com/office/drawing/2014/main" id="{513CE0C7-867A-80BB-9E96-3008375B7EE6}"/>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r="68854" b="83396"/>
          <a:stretch/>
        </p:blipFill>
        <p:spPr>
          <a:xfrm>
            <a:off x="0" y="12700"/>
            <a:ext cx="3797300" cy="1138720"/>
          </a:xfrm>
          <a:prstGeom prst="rect">
            <a:avLst/>
          </a:prstGeom>
        </p:spPr>
      </p:pic>
      <p:pic>
        <p:nvPicPr>
          <p:cNvPr id="13" name="Graphic 12">
            <a:extLst>
              <a:ext uri="{FF2B5EF4-FFF2-40B4-BE49-F238E27FC236}">
                <a16:creationId xmlns:a16="http://schemas.microsoft.com/office/drawing/2014/main" id="{736CB758-B1DB-F2E0-00E7-BF5660C5F252}"/>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33598" b="49858"/>
          <a:stretch/>
        </p:blipFill>
        <p:spPr>
          <a:xfrm>
            <a:off x="0" y="9452"/>
            <a:ext cx="1517954" cy="1146248"/>
          </a:xfrm>
          <a:prstGeom prst="rect">
            <a:avLst/>
          </a:prstGeom>
        </p:spPr>
      </p:pic>
      <p:sp>
        <p:nvSpPr>
          <p:cNvPr id="2" name="Title 1">
            <a:extLst>
              <a:ext uri="{FF2B5EF4-FFF2-40B4-BE49-F238E27FC236}">
                <a16:creationId xmlns:a16="http://schemas.microsoft.com/office/drawing/2014/main" id="{C07285C8-D51D-91BB-C356-908E67607044}"/>
              </a:ext>
            </a:extLst>
          </p:cNvPr>
          <p:cNvSpPr>
            <a:spLocks noGrp="1"/>
          </p:cNvSpPr>
          <p:nvPr>
            <p:ph type="title"/>
          </p:nvPr>
        </p:nvSpPr>
        <p:spPr>
          <a:xfrm>
            <a:off x="4764024" y="841248"/>
            <a:ext cx="6556248" cy="557784"/>
          </a:xfrm>
        </p:spPr>
        <p:txBody>
          <a:bodyPr anchor="t"/>
          <a:lstStyle>
            <a:lvl1pPr>
              <a:defRPr sz="2000" cap="all" spc="300" baseline="0"/>
            </a:lvl1pPr>
          </a:lstStyle>
          <a:p>
            <a:r>
              <a:rPr lang="en-US"/>
              <a:t>Click to edit Master title style</a:t>
            </a:r>
            <a:endParaRPr lang="en-US" dirty="0"/>
          </a:p>
        </p:txBody>
      </p:sp>
      <p:sp>
        <p:nvSpPr>
          <p:cNvPr id="14" name="Picture Placeholder 15">
            <a:extLst>
              <a:ext uri="{FF2B5EF4-FFF2-40B4-BE49-F238E27FC236}">
                <a16:creationId xmlns:a16="http://schemas.microsoft.com/office/drawing/2014/main" id="{A780F1E2-F795-D408-7361-9B32EA12F8E7}"/>
              </a:ext>
            </a:extLst>
          </p:cNvPr>
          <p:cNvSpPr>
            <a:spLocks noGrp="1"/>
          </p:cNvSpPr>
          <p:nvPr>
            <p:ph type="pic" sz="quarter" idx="14"/>
          </p:nvPr>
        </p:nvSpPr>
        <p:spPr>
          <a:xfrm>
            <a:off x="0" y="836676"/>
            <a:ext cx="3785616" cy="5184648"/>
          </a:xfrm>
          <a:solidFill>
            <a:schemeClr val="accent6">
              <a:lumMod val="75000"/>
            </a:schemeClr>
          </a:solidFill>
        </p:spPr>
        <p:txBody>
          <a:bodyPr/>
          <a:lstStyle>
            <a:lvl1pPr marL="0" indent="0" algn="ctr">
              <a:buNone/>
              <a:defRPr>
                <a:solidFill>
                  <a:sysClr val="windowText" lastClr="000000"/>
                </a:solidFill>
              </a:defRPr>
            </a:lvl1pPr>
          </a:lstStyle>
          <a:p>
            <a:r>
              <a:rPr lang="en-US" dirty="0"/>
              <a:t>Click icon to add picture</a:t>
            </a:r>
          </a:p>
        </p:txBody>
      </p:sp>
      <p:sp>
        <p:nvSpPr>
          <p:cNvPr id="16" name="Content Placeholder 12">
            <a:extLst>
              <a:ext uri="{FF2B5EF4-FFF2-40B4-BE49-F238E27FC236}">
                <a16:creationId xmlns:a16="http://schemas.microsoft.com/office/drawing/2014/main" id="{854FEE13-908D-1E41-D8D6-51FE4B1E0A0C}"/>
              </a:ext>
            </a:extLst>
          </p:cNvPr>
          <p:cNvSpPr>
            <a:spLocks noGrp="1"/>
          </p:cNvSpPr>
          <p:nvPr>
            <p:ph sz="quarter" idx="13"/>
          </p:nvPr>
        </p:nvSpPr>
        <p:spPr>
          <a:xfrm>
            <a:off x="4764023" y="1536827"/>
            <a:ext cx="6556247" cy="4479925"/>
          </a:xfrm>
        </p:spPr>
        <p:txBody>
          <a:bodyPr>
            <a:normAutofit/>
          </a:bodyPr>
          <a:lstStyle>
            <a:lvl1pPr>
              <a:lnSpc>
                <a:spcPct val="90000"/>
              </a:lnSpc>
              <a:spcAft>
                <a:spcPts val="1800"/>
              </a:spcAft>
              <a:buSzPct val="100000"/>
              <a:defRPr sz="2000"/>
            </a:lvl1pPr>
            <a:lvl2pPr>
              <a:buSzPct val="100000"/>
              <a:defRPr sz="2000"/>
            </a:lvl2pPr>
            <a:lvl3pPr>
              <a:buSzPct val="100000"/>
              <a:defRPr sz="1800"/>
            </a:lvl3pPr>
            <a:lvl4pPr>
              <a:buSzPct val="100000"/>
              <a:defRPr sz="1800"/>
            </a:lvl4pPr>
            <a:lvl5pPr>
              <a:buSzPct val="1000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A54D0E8A-D840-3B34-461F-395ACC9FA827}"/>
              </a:ext>
            </a:extLst>
          </p:cNvPr>
          <p:cNvSpPr>
            <a:spLocks noGrp="1"/>
          </p:cNvSpPr>
          <p:nvPr>
            <p:ph type="ftr" sz="quarter" idx="10"/>
          </p:nvPr>
        </p:nvSpPr>
        <p:spPr/>
        <p:txBody>
          <a:bodyPr/>
          <a:lstStyle/>
          <a:p>
            <a:r>
              <a:rPr lang="en-US" noProof="0" dirty="0"/>
              <a:t>FOOTER TITLE</a:t>
            </a:r>
          </a:p>
        </p:txBody>
      </p:sp>
      <p:sp>
        <p:nvSpPr>
          <p:cNvPr id="4" name="Slide Number Placeholder 3">
            <a:extLst>
              <a:ext uri="{FF2B5EF4-FFF2-40B4-BE49-F238E27FC236}">
                <a16:creationId xmlns:a16="http://schemas.microsoft.com/office/drawing/2014/main" id="{108E551C-14F1-4049-29C9-7A53E172F850}"/>
              </a:ext>
            </a:extLst>
          </p:cNvPr>
          <p:cNvSpPr>
            <a:spLocks noGrp="1"/>
          </p:cNvSpPr>
          <p:nvPr>
            <p:ph type="sldNum" sz="quarter" idx="11"/>
          </p:nvPr>
        </p:nvSpPr>
        <p:spPr/>
        <p:txBody>
          <a:bodyPr/>
          <a:lstStyle/>
          <a:p>
            <a:fld id="{B67B645E-C5E5-4727-B977-D372A0AA71D9}" type="slidenum">
              <a:rPr lang="en-US" smtClean="0"/>
              <a:pPr/>
              <a:t>‹#›</a:t>
            </a:fld>
            <a:endParaRPr lang="en-US" dirty="0"/>
          </a:p>
        </p:txBody>
      </p:sp>
    </p:spTree>
    <p:extLst>
      <p:ext uri="{BB962C8B-B14F-4D97-AF65-F5344CB8AC3E}">
        <p14:creationId xmlns:p14="http://schemas.microsoft.com/office/powerpoint/2010/main" val="4088055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02">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0059F316-9319-477C-3BD8-C3B19F248AFB}"/>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87659"/>
          <a:stretch/>
        </p:blipFill>
        <p:spPr>
          <a:xfrm>
            <a:off x="10687350" y="12700"/>
            <a:ext cx="1504649" cy="6858000"/>
          </a:xfrm>
          <a:prstGeom prst="rect">
            <a:avLst/>
          </a:prstGeom>
        </p:spPr>
      </p:pic>
      <p:pic>
        <p:nvPicPr>
          <p:cNvPr id="12" name="Graphic 11">
            <a:extLst>
              <a:ext uri="{FF2B5EF4-FFF2-40B4-BE49-F238E27FC236}">
                <a16:creationId xmlns:a16="http://schemas.microsoft.com/office/drawing/2014/main" id="{AEF98D51-D262-470D-2214-A8A0EDB73625}"/>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a:stretch/>
        </p:blipFill>
        <p:spPr>
          <a:xfrm>
            <a:off x="10687351" y="4584700"/>
            <a:ext cx="1504649" cy="2286000"/>
          </a:xfrm>
          <a:prstGeom prst="rect">
            <a:avLst/>
          </a:prstGeom>
        </p:spPr>
      </p:pic>
      <p:pic>
        <p:nvPicPr>
          <p:cNvPr id="13" name="Graphic 12">
            <a:extLst>
              <a:ext uri="{FF2B5EF4-FFF2-40B4-BE49-F238E27FC236}">
                <a16:creationId xmlns:a16="http://schemas.microsoft.com/office/drawing/2014/main" id="{3480B83D-EEC7-5C2D-9338-841D00545701}"/>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a:stretch/>
        </p:blipFill>
        <p:spPr>
          <a:xfrm>
            <a:off x="10687351" y="2297076"/>
            <a:ext cx="1504649" cy="2286000"/>
          </a:xfrm>
          <a:prstGeom prst="rect">
            <a:avLst/>
          </a:prstGeom>
        </p:spPr>
      </p:pic>
      <p:pic>
        <p:nvPicPr>
          <p:cNvPr id="14" name="Graphic 13">
            <a:extLst>
              <a:ext uri="{FF2B5EF4-FFF2-40B4-BE49-F238E27FC236}">
                <a16:creationId xmlns:a16="http://schemas.microsoft.com/office/drawing/2014/main" id="{69BE97B1-E4D2-AA2A-1E85-0D5987351359}"/>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a:stretch/>
        </p:blipFill>
        <p:spPr>
          <a:xfrm>
            <a:off x="10687351" y="9452"/>
            <a:ext cx="1504649" cy="2286000"/>
          </a:xfrm>
          <a:prstGeom prst="rect">
            <a:avLst/>
          </a:prstGeom>
        </p:spPr>
      </p:pic>
      <p:pic>
        <p:nvPicPr>
          <p:cNvPr id="15" name="Graphic 14">
            <a:extLst>
              <a:ext uri="{FF2B5EF4-FFF2-40B4-BE49-F238E27FC236}">
                <a16:creationId xmlns:a16="http://schemas.microsoft.com/office/drawing/2014/main" id="{F227120C-DBC1-2EDA-E58C-E1DAD7E550F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83283" r="50000"/>
          <a:stretch/>
        </p:blipFill>
        <p:spPr>
          <a:xfrm>
            <a:off x="0" y="5731979"/>
            <a:ext cx="6096000" cy="1146408"/>
          </a:xfrm>
          <a:prstGeom prst="rect">
            <a:avLst/>
          </a:prstGeom>
        </p:spPr>
      </p:pic>
      <p:pic>
        <p:nvPicPr>
          <p:cNvPr id="17" name="Graphic 16">
            <a:extLst>
              <a:ext uri="{FF2B5EF4-FFF2-40B4-BE49-F238E27FC236}">
                <a16:creationId xmlns:a16="http://schemas.microsoft.com/office/drawing/2014/main" id="{3FDA3437-5725-1727-4B8A-FCE595561932}"/>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1" b="50186"/>
          <a:stretch/>
        </p:blipFill>
        <p:spPr>
          <a:xfrm rot="10800000">
            <a:off x="1504646" y="5731981"/>
            <a:ext cx="2286000" cy="1138718"/>
          </a:xfrm>
          <a:prstGeom prst="rect">
            <a:avLst/>
          </a:prstGeom>
        </p:spPr>
      </p:pic>
      <p:pic>
        <p:nvPicPr>
          <p:cNvPr id="18" name="Graphic 17">
            <a:extLst>
              <a:ext uri="{FF2B5EF4-FFF2-40B4-BE49-F238E27FC236}">
                <a16:creationId xmlns:a16="http://schemas.microsoft.com/office/drawing/2014/main" id="{35C8D2AF-CEDF-4131-723C-91569E90C29F}"/>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b="50186"/>
          <a:stretch/>
        </p:blipFill>
        <p:spPr>
          <a:xfrm rot="10800000">
            <a:off x="-3" y="5731980"/>
            <a:ext cx="1504649" cy="1138720"/>
          </a:xfrm>
          <a:prstGeom prst="rect">
            <a:avLst/>
          </a:prstGeom>
        </p:spPr>
      </p:pic>
      <p:sp>
        <p:nvSpPr>
          <p:cNvPr id="2" name="Title 1">
            <a:extLst>
              <a:ext uri="{FF2B5EF4-FFF2-40B4-BE49-F238E27FC236}">
                <a16:creationId xmlns:a16="http://schemas.microsoft.com/office/drawing/2014/main" id="{C07285C8-D51D-91BB-C356-908E67607044}"/>
              </a:ext>
            </a:extLst>
          </p:cNvPr>
          <p:cNvSpPr>
            <a:spLocks noGrp="1"/>
          </p:cNvSpPr>
          <p:nvPr>
            <p:ph type="title"/>
          </p:nvPr>
        </p:nvSpPr>
        <p:spPr>
          <a:xfrm>
            <a:off x="841248" y="841248"/>
            <a:ext cx="10479024" cy="557784"/>
          </a:xfrm>
        </p:spPr>
        <p:txBody>
          <a:bodyPr anchor="t"/>
          <a:lstStyle>
            <a:lvl1pPr>
              <a:defRPr sz="2000" cap="all" spc="300" baseline="0"/>
            </a:lvl1pPr>
          </a:lstStyle>
          <a:p>
            <a:r>
              <a:rPr lang="en-US"/>
              <a:t>Click to edit Master title style</a:t>
            </a:r>
            <a:endParaRPr lang="en-US" dirty="0"/>
          </a:p>
        </p:txBody>
      </p:sp>
      <p:sp>
        <p:nvSpPr>
          <p:cNvPr id="16" name="Content Placeholder 12">
            <a:extLst>
              <a:ext uri="{FF2B5EF4-FFF2-40B4-BE49-F238E27FC236}">
                <a16:creationId xmlns:a16="http://schemas.microsoft.com/office/drawing/2014/main" id="{854FEE13-908D-1E41-D8D6-51FE4B1E0A0C}"/>
              </a:ext>
            </a:extLst>
          </p:cNvPr>
          <p:cNvSpPr>
            <a:spLocks noGrp="1"/>
          </p:cNvSpPr>
          <p:nvPr>
            <p:ph sz="quarter" idx="13"/>
          </p:nvPr>
        </p:nvSpPr>
        <p:spPr>
          <a:xfrm>
            <a:off x="841248" y="1536827"/>
            <a:ext cx="2862072" cy="4479925"/>
          </a:xfrm>
        </p:spPr>
        <p:txBody>
          <a:bodyPr>
            <a:normAutofit/>
          </a:bodyPr>
          <a:lstStyle>
            <a:lvl1pPr marL="0" indent="0">
              <a:lnSpc>
                <a:spcPct val="90000"/>
              </a:lnSpc>
              <a:spcAft>
                <a:spcPts val="1800"/>
              </a:spcAft>
              <a:buSzPct val="100000"/>
              <a:buNone/>
              <a:defRPr sz="2000"/>
            </a:lvl1pPr>
            <a:lvl2pPr>
              <a:buSzPct val="100000"/>
              <a:defRPr sz="2000"/>
            </a:lvl2pPr>
            <a:lvl3pPr>
              <a:buSzPct val="100000"/>
              <a:defRPr sz="1800"/>
            </a:lvl3pPr>
            <a:lvl4pPr>
              <a:buSzPct val="100000"/>
              <a:defRPr sz="1800"/>
            </a:lvl4pPr>
            <a:lvl5pPr>
              <a:buSzPct val="1000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12">
            <a:extLst>
              <a:ext uri="{FF2B5EF4-FFF2-40B4-BE49-F238E27FC236}">
                <a16:creationId xmlns:a16="http://schemas.microsoft.com/office/drawing/2014/main" id="{4D580F1D-9A19-7B41-1ACE-62B7B5444253}"/>
              </a:ext>
            </a:extLst>
          </p:cNvPr>
          <p:cNvSpPr>
            <a:spLocks noGrp="1"/>
          </p:cNvSpPr>
          <p:nvPr>
            <p:ph sz="quarter" idx="14"/>
          </p:nvPr>
        </p:nvSpPr>
        <p:spPr>
          <a:xfrm>
            <a:off x="4791456" y="1536827"/>
            <a:ext cx="5650992" cy="4480560"/>
          </a:xfrm>
        </p:spPr>
        <p:txBody>
          <a:bodyPr>
            <a:normAutofit/>
          </a:bodyPr>
          <a:lstStyle>
            <a:lvl1pPr marL="0" indent="0">
              <a:lnSpc>
                <a:spcPct val="90000"/>
              </a:lnSpc>
              <a:spcBef>
                <a:spcPts val="1000"/>
              </a:spcBef>
              <a:spcAft>
                <a:spcPts val="1800"/>
              </a:spcAft>
              <a:buSzPct val="100000"/>
              <a:buNone/>
              <a:defRPr sz="2000"/>
            </a:lvl1pPr>
            <a:lvl2pPr>
              <a:buSzPct val="100000"/>
              <a:defRPr sz="2000"/>
            </a:lvl2pPr>
            <a:lvl3pPr>
              <a:buSzPct val="100000"/>
              <a:defRPr sz="1800"/>
            </a:lvl3pPr>
            <a:lvl4pPr>
              <a:buSzPct val="100000"/>
              <a:defRPr sz="1800"/>
            </a:lvl4pPr>
            <a:lvl5pPr>
              <a:buSzPct val="1000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A54D0E8A-D840-3B34-461F-395ACC9FA827}"/>
              </a:ext>
            </a:extLst>
          </p:cNvPr>
          <p:cNvSpPr>
            <a:spLocks noGrp="1"/>
          </p:cNvSpPr>
          <p:nvPr>
            <p:ph type="ftr" sz="quarter" idx="10"/>
          </p:nvPr>
        </p:nvSpPr>
        <p:spPr/>
        <p:txBody>
          <a:bodyPr/>
          <a:lstStyle/>
          <a:p>
            <a:r>
              <a:rPr lang="en-US" noProof="0" dirty="0"/>
              <a:t>FOOTER TITLE</a:t>
            </a:r>
          </a:p>
        </p:txBody>
      </p:sp>
      <p:sp>
        <p:nvSpPr>
          <p:cNvPr id="4" name="Slide Number Placeholder 3">
            <a:extLst>
              <a:ext uri="{FF2B5EF4-FFF2-40B4-BE49-F238E27FC236}">
                <a16:creationId xmlns:a16="http://schemas.microsoft.com/office/drawing/2014/main" id="{108E551C-14F1-4049-29C9-7A53E172F850}"/>
              </a:ext>
            </a:extLst>
          </p:cNvPr>
          <p:cNvSpPr>
            <a:spLocks noGrp="1"/>
          </p:cNvSpPr>
          <p:nvPr>
            <p:ph type="sldNum" sz="quarter" idx="11"/>
          </p:nvPr>
        </p:nvSpPr>
        <p:spPr/>
        <p:txBody>
          <a:bodyPr/>
          <a:lstStyle/>
          <a:p>
            <a:fld id="{B67B645E-C5E5-4727-B977-D372A0AA71D9}" type="slidenum">
              <a:rPr lang="en-US" smtClean="0"/>
              <a:pPr/>
              <a:t>‹#›</a:t>
            </a:fld>
            <a:endParaRPr lang="en-US" dirty="0"/>
          </a:p>
        </p:txBody>
      </p:sp>
    </p:spTree>
    <p:extLst>
      <p:ext uri="{BB962C8B-B14F-4D97-AF65-F5344CB8AC3E}">
        <p14:creationId xmlns:p14="http://schemas.microsoft.com/office/powerpoint/2010/main" val="532740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03">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F227120C-DBC1-2EDA-E58C-E1DAD7E550F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83283" r="50000"/>
          <a:stretch/>
        </p:blipFill>
        <p:spPr>
          <a:xfrm>
            <a:off x="0" y="5731979"/>
            <a:ext cx="6096000" cy="1146408"/>
          </a:xfrm>
          <a:prstGeom prst="rect">
            <a:avLst/>
          </a:prstGeom>
        </p:spPr>
      </p:pic>
      <p:pic>
        <p:nvPicPr>
          <p:cNvPr id="17" name="Graphic 16">
            <a:extLst>
              <a:ext uri="{FF2B5EF4-FFF2-40B4-BE49-F238E27FC236}">
                <a16:creationId xmlns:a16="http://schemas.microsoft.com/office/drawing/2014/main" id="{3FDA3437-5725-1727-4B8A-FCE595561932}"/>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1" b="50186"/>
          <a:stretch/>
        </p:blipFill>
        <p:spPr>
          <a:xfrm rot="10800000">
            <a:off x="1504646" y="5731981"/>
            <a:ext cx="2286000" cy="1138718"/>
          </a:xfrm>
          <a:prstGeom prst="rect">
            <a:avLst/>
          </a:prstGeom>
        </p:spPr>
      </p:pic>
      <p:pic>
        <p:nvPicPr>
          <p:cNvPr id="18" name="Graphic 17">
            <a:extLst>
              <a:ext uri="{FF2B5EF4-FFF2-40B4-BE49-F238E27FC236}">
                <a16:creationId xmlns:a16="http://schemas.microsoft.com/office/drawing/2014/main" id="{35C8D2AF-CEDF-4131-723C-91569E90C29F}"/>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b="50186"/>
          <a:stretch/>
        </p:blipFill>
        <p:spPr>
          <a:xfrm rot="10800000">
            <a:off x="-3" y="5731980"/>
            <a:ext cx="1504649" cy="1138720"/>
          </a:xfrm>
          <a:prstGeom prst="rect">
            <a:avLst/>
          </a:prstGeom>
        </p:spPr>
      </p:pic>
      <p:sp>
        <p:nvSpPr>
          <p:cNvPr id="2" name="Title 1">
            <a:extLst>
              <a:ext uri="{FF2B5EF4-FFF2-40B4-BE49-F238E27FC236}">
                <a16:creationId xmlns:a16="http://schemas.microsoft.com/office/drawing/2014/main" id="{C07285C8-D51D-91BB-C356-908E67607044}"/>
              </a:ext>
            </a:extLst>
          </p:cNvPr>
          <p:cNvSpPr>
            <a:spLocks noGrp="1"/>
          </p:cNvSpPr>
          <p:nvPr>
            <p:ph type="title"/>
          </p:nvPr>
        </p:nvSpPr>
        <p:spPr>
          <a:xfrm>
            <a:off x="841248" y="841248"/>
            <a:ext cx="10479024" cy="557784"/>
          </a:xfrm>
        </p:spPr>
        <p:txBody>
          <a:bodyPr anchor="t"/>
          <a:lstStyle>
            <a:lvl1pPr>
              <a:defRPr sz="2000" cap="all" spc="300" baseline="0"/>
            </a:lvl1pPr>
          </a:lstStyle>
          <a:p>
            <a:r>
              <a:rPr lang="en-US"/>
              <a:t>Click to edit Master title style</a:t>
            </a:r>
            <a:endParaRPr lang="en-US" dirty="0"/>
          </a:p>
        </p:txBody>
      </p:sp>
      <p:sp>
        <p:nvSpPr>
          <p:cNvPr id="16" name="Content Placeholder 12">
            <a:extLst>
              <a:ext uri="{FF2B5EF4-FFF2-40B4-BE49-F238E27FC236}">
                <a16:creationId xmlns:a16="http://schemas.microsoft.com/office/drawing/2014/main" id="{854FEE13-908D-1E41-D8D6-51FE4B1E0A0C}"/>
              </a:ext>
            </a:extLst>
          </p:cNvPr>
          <p:cNvSpPr>
            <a:spLocks noGrp="1"/>
          </p:cNvSpPr>
          <p:nvPr>
            <p:ph sz="quarter" idx="13"/>
          </p:nvPr>
        </p:nvSpPr>
        <p:spPr>
          <a:xfrm>
            <a:off x="841248" y="1536827"/>
            <a:ext cx="2862072" cy="4479925"/>
          </a:xfrm>
        </p:spPr>
        <p:txBody>
          <a:bodyPr>
            <a:normAutofit/>
          </a:bodyPr>
          <a:lstStyle>
            <a:lvl1pPr marL="342900" indent="-342900">
              <a:lnSpc>
                <a:spcPct val="90000"/>
              </a:lnSpc>
              <a:spcAft>
                <a:spcPts val="1800"/>
              </a:spcAft>
              <a:buSzPct val="100000"/>
              <a:buFont typeface="Arial" panose="020B0604020202020204" pitchFamily="34" charset="0"/>
              <a:buChar char="•"/>
              <a:defRPr sz="2000"/>
            </a:lvl1pPr>
            <a:lvl2pPr>
              <a:buSzPct val="100000"/>
              <a:defRPr sz="2000"/>
            </a:lvl2pPr>
            <a:lvl3pPr>
              <a:buSzPct val="100000"/>
              <a:defRPr sz="1800"/>
            </a:lvl3pPr>
            <a:lvl4pPr>
              <a:buSzPct val="100000"/>
              <a:defRPr sz="1800"/>
            </a:lvl4pPr>
            <a:lvl5pPr>
              <a:buSzPct val="1000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12">
            <a:extLst>
              <a:ext uri="{FF2B5EF4-FFF2-40B4-BE49-F238E27FC236}">
                <a16:creationId xmlns:a16="http://schemas.microsoft.com/office/drawing/2014/main" id="{4D580F1D-9A19-7B41-1ACE-62B7B5444253}"/>
              </a:ext>
            </a:extLst>
          </p:cNvPr>
          <p:cNvSpPr>
            <a:spLocks noGrp="1"/>
          </p:cNvSpPr>
          <p:nvPr>
            <p:ph sz="quarter" idx="14"/>
          </p:nvPr>
        </p:nvSpPr>
        <p:spPr>
          <a:xfrm>
            <a:off x="4727448" y="1536827"/>
            <a:ext cx="6592824" cy="4480560"/>
          </a:xfrm>
        </p:spPr>
        <p:txBody>
          <a:bodyPr>
            <a:normAutofit/>
          </a:bodyPr>
          <a:lstStyle>
            <a:lvl1pPr marL="0" indent="0">
              <a:lnSpc>
                <a:spcPct val="90000"/>
              </a:lnSpc>
              <a:spcBef>
                <a:spcPts val="1000"/>
              </a:spcBef>
              <a:spcAft>
                <a:spcPts val="1800"/>
              </a:spcAft>
              <a:buSzPct val="100000"/>
              <a:buNone/>
              <a:defRPr sz="2000"/>
            </a:lvl1pPr>
            <a:lvl2pPr>
              <a:buSzPct val="100000"/>
              <a:defRPr sz="2000"/>
            </a:lvl2pPr>
            <a:lvl3pPr>
              <a:buSzPct val="100000"/>
              <a:defRPr sz="1800"/>
            </a:lvl3pPr>
            <a:lvl4pPr>
              <a:buSzPct val="100000"/>
              <a:defRPr sz="1800"/>
            </a:lvl4pPr>
            <a:lvl5pPr>
              <a:buSzPct val="1000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A54D0E8A-D840-3B34-461F-395ACC9FA827}"/>
              </a:ext>
            </a:extLst>
          </p:cNvPr>
          <p:cNvSpPr>
            <a:spLocks noGrp="1"/>
          </p:cNvSpPr>
          <p:nvPr>
            <p:ph type="ftr" sz="quarter" idx="10"/>
          </p:nvPr>
        </p:nvSpPr>
        <p:spPr/>
        <p:txBody>
          <a:bodyPr/>
          <a:lstStyle/>
          <a:p>
            <a:r>
              <a:rPr lang="en-US" noProof="0" dirty="0"/>
              <a:t>FOOTER TITLE</a:t>
            </a:r>
          </a:p>
        </p:txBody>
      </p:sp>
      <p:sp>
        <p:nvSpPr>
          <p:cNvPr id="4" name="Slide Number Placeholder 3">
            <a:extLst>
              <a:ext uri="{FF2B5EF4-FFF2-40B4-BE49-F238E27FC236}">
                <a16:creationId xmlns:a16="http://schemas.microsoft.com/office/drawing/2014/main" id="{108E551C-14F1-4049-29C9-7A53E172F850}"/>
              </a:ext>
            </a:extLst>
          </p:cNvPr>
          <p:cNvSpPr>
            <a:spLocks noGrp="1"/>
          </p:cNvSpPr>
          <p:nvPr>
            <p:ph type="sldNum" sz="quarter" idx="11"/>
          </p:nvPr>
        </p:nvSpPr>
        <p:spPr/>
        <p:txBody>
          <a:bodyPr/>
          <a:lstStyle/>
          <a:p>
            <a:fld id="{B67B645E-C5E5-4727-B977-D372A0AA71D9}" type="slidenum">
              <a:rPr lang="en-US" smtClean="0"/>
              <a:pPr/>
              <a:t>‹#›</a:t>
            </a:fld>
            <a:endParaRPr lang="en-US" dirty="0"/>
          </a:p>
        </p:txBody>
      </p:sp>
      <p:pic>
        <p:nvPicPr>
          <p:cNvPr id="5" name="Graphic 4">
            <a:extLst>
              <a:ext uri="{FF2B5EF4-FFF2-40B4-BE49-F238E27FC236}">
                <a16:creationId xmlns:a16="http://schemas.microsoft.com/office/drawing/2014/main" id="{3FD831DA-EDBD-A492-3E6D-6ABBF4438FCB}"/>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87659" b="83148"/>
          <a:stretch/>
        </p:blipFill>
        <p:spPr>
          <a:xfrm>
            <a:off x="10687350" y="12700"/>
            <a:ext cx="1504649" cy="1155700"/>
          </a:xfrm>
          <a:prstGeom prst="rect">
            <a:avLst/>
          </a:prstGeom>
        </p:spPr>
      </p:pic>
      <p:pic>
        <p:nvPicPr>
          <p:cNvPr id="6" name="Graphic 5">
            <a:extLst>
              <a:ext uri="{FF2B5EF4-FFF2-40B4-BE49-F238E27FC236}">
                <a16:creationId xmlns:a16="http://schemas.microsoft.com/office/drawing/2014/main" id="{00071AEB-E268-A464-7197-69FA762C3C5E}"/>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b="49444"/>
          <a:stretch/>
        </p:blipFill>
        <p:spPr>
          <a:xfrm>
            <a:off x="10687351" y="9452"/>
            <a:ext cx="1504649" cy="1155700"/>
          </a:xfrm>
          <a:prstGeom prst="rect">
            <a:avLst/>
          </a:prstGeom>
        </p:spPr>
      </p:pic>
    </p:spTree>
    <p:extLst>
      <p:ext uri="{BB962C8B-B14F-4D97-AF65-F5344CB8AC3E}">
        <p14:creationId xmlns:p14="http://schemas.microsoft.com/office/powerpoint/2010/main" val="29692875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03">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EC5788EE-4EDA-20FA-8EB9-2F0639E8A2BC}"/>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50000" t="1" b="49999"/>
          <a:stretch/>
        </p:blipFill>
        <p:spPr>
          <a:xfrm>
            <a:off x="6096000" y="0"/>
            <a:ext cx="6095999" cy="3429000"/>
          </a:xfrm>
          <a:prstGeom prst="rect">
            <a:avLst/>
          </a:prstGeom>
        </p:spPr>
      </p:pic>
      <p:pic>
        <p:nvPicPr>
          <p:cNvPr id="8" name="Graphic 7">
            <a:extLst>
              <a:ext uri="{FF2B5EF4-FFF2-40B4-BE49-F238E27FC236}">
                <a16:creationId xmlns:a16="http://schemas.microsoft.com/office/drawing/2014/main" id="{9D053CA0-7A9F-FC49-AD3F-F3280344D766}"/>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83283" r="50000"/>
          <a:stretch/>
        </p:blipFill>
        <p:spPr>
          <a:xfrm>
            <a:off x="0" y="5731979"/>
            <a:ext cx="6096000" cy="1146408"/>
          </a:xfrm>
          <a:prstGeom prst="rect">
            <a:avLst/>
          </a:prstGeom>
        </p:spPr>
      </p:pic>
      <p:pic>
        <p:nvPicPr>
          <p:cNvPr id="10" name="Graphic 9">
            <a:extLst>
              <a:ext uri="{FF2B5EF4-FFF2-40B4-BE49-F238E27FC236}">
                <a16:creationId xmlns:a16="http://schemas.microsoft.com/office/drawing/2014/main" id="{767F6939-7B7E-F49F-8219-DC8CDAC85D5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401354" y="9452"/>
            <a:ext cx="2286000" cy="2286000"/>
          </a:xfrm>
          <a:prstGeom prst="rect">
            <a:avLst/>
          </a:prstGeom>
        </p:spPr>
      </p:pic>
      <p:pic>
        <p:nvPicPr>
          <p:cNvPr id="11" name="Graphic 10">
            <a:extLst>
              <a:ext uri="{FF2B5EF4-FFF2-40B4-BE49-F238E27FC236}">
                <a16:creationId xmlns:a16="http://schemas.microsoft.com/office/drawing/2014/main" id="{FACCA700-291A-CD50-0CF3-749300C8D7A4}"/>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a:stretch/>
        </p:blipFill>
        <p:spPr>
          <a:xfrm>
            <a:off x="10687351" y="9452"/>
            <a:ext cx="1504649" cy="2286000"/>
          </a:xfrm>
          <a:prstGeom prst="rect">
            <a:avLst/>
          </a:prstGeom>
        </p:spPr>
      </p:pic>
      <p:pic>
        <p:nvPicPr>
          <p:cNvPr id="12" name="Graphic 11">
            <a:extLst>
              <a:ext uri="{FF2B5EF4-FFF2-40B4-BE49-F238E27FC236}">
                <a16:creationId xmlns:a16="http://schemas.microsoft.com/office/drawing/2014/main" id="{0EFADD4D-8EF2-3DF8-F5F4-9459752D546F}"/>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1" b="50186"/>
          <a:stretch/>
        </p:blipFill>
        <p:spPr>
          <a:xfrm rot="10800000">
            <a:off x="1504646" y="5731981"/>
            <a:ext cx="2286000" cy="1138718"/>
          </a:xfrm>
          <a:prstGeom prst="rect">
            <a:avLst/>
          </a:prstGeom>
        </p:spPr>
      </p:pic>
      <p:pic>
        <p:nvPicPr>
          <p:cNvPr id="13" name="Graphic 12">
            <a:extLst>
              <a:ext uri="{FF2B5EF4-FFF2-40B4-BE49-F238E27FC236}">
                <a16:creationId xmlns:a16="http://schemas.microsoft.com/office/drawing/2014/main" id="{B5B36F67-81DA-36AC-5D17-0172FF5A70CA}"/>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b="50186"/>
          <a:stretch/>
        </p:blipFill>
        <p:spPr>
          <a:xfrm rot="10800000">
            <a:off x="-3" y="5731980"/>
            <a:ext cx="1504649" cy="1138720"/>
          </a:xfrm>
          <a:prstGeom prst="rect">
            <a:avLst/>
          </a:prstGeom>
        </p:spPr>
      </p:pic>
      <p:sp>
        <p:nvSpPr>
          <p:cNvPr id="2" name="Title 1">
            <a:extLst>
              <a:ext uri="{FF2B5EF4-FFF2-40B4-BE49-F238E27FC236}">
                <a16:creationId xmlns:a16="http://schemas.microsoft.com/office/drawing/2014/main" id="{C07285C8-D51D-91BB-C356-908E67607044}"/>
              </a:ext>
            </a:extLst>
          </p:cNvPr>
          <p:cNvSpPr>
            <a:spLocks noGrp="1"/>
          </p:cNvSpPr>
          <p:nvPr>
            <p:ph type="title"/>
          </p:nvPr>
        </p:nvSpPr>
        <p:spPr>
          <a:xfrm>
            <a:off x="841248" y="841248"/>
            <a:ext cx="10479024" cy="557784"/>
          </a:xfrm>
        </p:spPr>
        <p:txBody>
          <a:bodyPr anchor="t"/>
          <a:lstStyle>
            <a:lvl1pPr>
              <a:defRPr sz="2000" cap="all" spc="300" baseline="0"/>
            </a:lvl1pPr>
          </a:lstStyle>
          <a:p>
            <a:r>
              <a:rPr lang="en-US"/>
              <a:t>Click to edit Master title style</a:t>
            </a:r>
            <a:endParaRPr lang="en-US" dirty="0"/>
          </a:p>
        </p:txBody>
      </p:sp>
      <p:sp>
        <p:nvSpPr>
          <p:cNvPr id="9" name="Content Placeholder 12">
            <a:extLst>
              <a:ext uri="{FF2B5EF4-FFF2-40B4-BE49-F238E27FC236}">
                <a16:creationId xmlns:a16="http://schemas.microsoft.com/office/drawing/2014/main" id="{4D580F1D-9A19-7B41-1ACE-62B7B5444253}"/>
              </a:ext>
            </a:extLst>
          </p:cNvPr>
          <p:cNvSpPr>
            <a:spLocks noGrp="1"/>
          </p:cNvSpPr>
          <p:nvPr>
            <p:ph sz="quarter" idx="14"/>
          </p:nvPr>
        </p:nvSpPr>
        <p:spPr>
          <a:xfrm>
            <a:off x="841248" y="1527048"/>
            <a:ext cx="10479024" cy="4498848"/>
          </a:xfrm>
        </p:spPr>
        <p:txBody>
          <a:bodyPr>
            <a:normAutofit/>
          </a:bodyPr>
          <a:lstStyle>
            <a:lvl1pPr marL="0" indent="0">
              <a:lnSpc>
                <a:spcPct val="90000"/>
              </a:lnSpc>
              <a:spcBef>
                <a:spcPts val="1000"/>
              </a:spcBef>
              <a:spcAft>
                <a:spcPts val="1800"/>
              </a:spcAft>
              <a:buSzPct val="100000"/>
              <a:buNone/>
              <a:defRPr sz="2000"/>
            </a:lvl1pPr>
            <a:lvl2pPr>
              <a:buSzPct val="100000"/>
              <a:defRPr sz="2000"/>
            </a:lvl2pPr>
            <a:lvl3pPr>
              <a:buSzPct val="100000"/>
              <a:defRPr sz="1800"/>
            </a:lvl3pPr>
            <a:lvl4pPr>
              <a:buSzPct val="100000"/>
              <a:defRPr sz="1800"/>
            </a:lvl4pPr>
            <a:lvl5pPr>
              <a:buSzPct val="1000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A54D0E8A-D840-3B34-461F-395ACC9FA827}"/>
              </a:ext>
            </a:extLst>
          </p:cNvPr>
          <p:cNvSpPr>
            <a:spLocks noGrp="1"/>
          </p:cNvSpPr>
          <p:nvPr>
            <p:ph type="ftr" sz="quarter" idx="10"/>
          </p:nvPr>
        </p:nvSpPr>
        <p:spPr/>
        <p:txBody>
          <a:bodyPr/>
          <a:lstStyle/>
          <a:p>
            <a:r>
              <a:rPr lang="en-US" noProof="0" dirty="0"/>
              <a:t>FOOTER TITLE</a:t>
            </a:r>
          </a:p>
        </p:txBody>
      </p:sp>
      <p:sp>
        <p:nvSpPr>
          <p:cNvPr id="4" name="Slide Number Placeholder 3">
            <a:extLst>
              <a:ext uri="{FF2B5EF4-FFF2-40B4-BE49-F238E27FC236}">
                <a16:creationId xmlns:a16="http://schemas.microsoft.com/office/drawing/2014/main" id="{108E551C-14F1-4049-29C9-7A53E172F850}"/>
              </a:ext>
            </a:extLst>
          </p:cNvPr>
          <p:cNvSpPr>
            <a:spLocks noGrp="1"/>
          </p:cNvSpPr>
          <p:nvPr>
            <p:ph type="sldNum" sz="quarter" idx="11"/>
          </p:nvPr>
        </p:nvSpPr>
        <p:spPr/>
        <p:txBody>
          <a:bodyPr/>
          <a:lstStyle/>
          <a:p>
            <a:fld id="{B67B645E-C5E5-4727-B977-D372A0AA71D9}" type="slidenum">
              <a:rPr lang="en-US" smtClean="0"/>
              <a:pPr/>
              <a:t>‹#›</a:t>
            </a:fld>
            <a:endParaRPr lang="en-US" dirty="0"/>
          </a:p>
        </p:txBody>
      </p:sp>
    </p:spTree>
    <p:extLst>
      <p:ext uri="{BB962C8B-B14F-4D97-AF65-F5344CB8AC3E}">
        <p14:creationId xmlns:p14="http://schemas.microsoft.com/office/powerpoint/2010/main" val="3163463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break with image 03">
    <p:bg>
      <p:bgPr>
        <a:solidFill>
          <a:schemeClr val="accent6">
            <a:lumMod val="50000"/>
          </a:schemeClr>
        </a:solidFill>
        <a:effectLst/>
      </p:bgPr>
    </p:bg>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7E35C9AB-B94F-CACD-3F8A-C5FE3B695994}"/>
              </a:ext>
            </a:extLst>
          </p:cNvPr>
          <p:cNvSpPr>
            <a:spLocks noGrp="1"/>
          </p:cNvSpPr>
          <p:nvPr>
            <p:ph type="pic" sz="quarter" idx="11"/>
          </p:nvPr>
        </p:nvSpPr>
        <p:spPr>
          <a:xfrm>
            <a:off x="6092952" y="0"/>
            <a:ext cx="6099048" cy="6876288"/>
          </a:xfrm>
          <a:solidFill>
            <a:schemeClr val="accent6">
              <a:lumMod val="75000"/>
            </a:schemeClr>
          </a:solidFill>
        </p:spPr>
        <p:txBody>
          <a:bodyPr/>
          <a:lstStyle>
            <a:lvl1pPr marL="0" indent="0" algn="l">
              <a:buNone/>
              <a:defRPr>
                <a:solidFill>
                  <a:schemeClr val="bg1"/>
                </a:solidFill>
              </a:defRPr>
            </a:lvl1pPr>
          </a:lstStyle>
          <a:p>
            <a:r>
              <a:rPr lang="en-US" dirty="0"/>
              <a:t>Click icon to add picture</a:t>
            </a:r>
          </a:p>
        </p:txBody>
      </p:sp>
      <p:sp>
        <p:nvSpPr>
          <p:cNvPr id="124" name="Title 123">
            <a:extLst>
              <a:ext uri="{FF2B5EF4-FFF2-40B4-BE49-F238E27FC236}">
                <a16:creationId xmlns:a16="http://schemas.microsoft.com/office/drawing/2014/main" id="{5EF8E4BF-2FB4-FFDD-E565-805C476240FE}"/>
              </a:ext>
            </a:extLst>
          </p:cNvPr>
          <p:cNvSpPr>
            <a:spLocks noGrp="1"/>
          </p:cNvSpPr>
          <p:nvPr>
            <p:ph type="title"/>
          </p:nvPr>
        </p:nvSpPr>
        <p:spPr>
          <a:xfrm>
            <a:off x="841244" y="832104"/>
            <a:ext cx="6099048" cy="5219236"/>
          </a:xfrm>
        </p:spPr>
        <p:txBody>
          <a:bodyPr anchor="t"/>
          <a:lstStyle>
            <a:lvl1pPr>
              <a:lnSpc>
                <a:spcPct val="75000"/>
              </a:lnSpc>
              <a:defRPr sz="8000" b="0" spc="0" baseline="0">
                <a:solidFill>
                  <a:schemeClr val="bg1"/>
                </a:solidFill>
                <a:latin typeface="+mn-lt"/>
              </a:defRPr>
            </a:lvl1pPr>
          </a:lstStyle>
          <a:p>
            <a:r>
              <a:rPr lang="en-US"/>
              <a:t>Click to edit Master title style</a:t>
            </a:r>
            <a:endParaRPr lang="en-US" dirty="0"/>
          </a:p>
        </p:txBody>
      </p:sp>
      <p:sp>
        <p:nvSpPr>
          <p:cNvPr id="123" name="Text Placeholder 122">
            <a:extLst>
              <a:ext uri="{FF2B5EF4-FFF2-40B4-BE49-F238E27FC236}">
                <a16:creationId xmlns:a16="http://schemas.microsoft.com/office/drawing/2014/main" id="{25C59923-6546-AB3B-534C-22113CD9D671}"/>
              </a:ext>
            </a:extLst>
          </p:cNvPr>
          <p:cNvSpPr>
            <a:spLocks noGrp="1"/>
          </p:cNvSpPr>
          <p:nvPr>
            <p:ph type="body" sz="quarter" idx="15"/>
          </p:nvPr>
        </p:nvSpPr>
        <p:spPr>
          <a:xfrm>
            <a:off x="8401353" y="-1"/>
            <a:ext cx="3790650" cy="1155691"/>
          </a:xfrm>
          <a:custGeom>
            <a:avLst/>
            <a:gdLst>
              <a:gd name="connsiteX0" fmla="*/ 2293575 w 3790650"/>
              <a:gd name="connsiteY0" fmla="*/ 0 h 1155691"/>
              <a:gd name="connsiteX1" fmla="*/ 3790650 w 3790650"/>
              <a:gd name="connsiteY1" fmla="*/ 0 h 1155691"/>
              <a:gd name="connsiteX2" fmla="*/ 3790650 w 3790650"/>
              <a:gd name="connsiteY2" fmla="*/ 1098632 h 1155691"/>
              <a:gd name="connsiteX3" fmla="*/ 3775153 w 3790650"/>
              <a:gd name="connsiteY3" fmla="*/ 1104304 h 1155691"/>
              <a:gd name="connsiteX4" fmla="*/ 3435268 w 3790650"/>
              <a:gd name="connsiteY4" fmla="*/ 1155691 h 1155691"/>
              <a:gd name="connsiteX5" fmla="*/ 2292295 w 3790650"/>
              <a:gd name="connsiteY5" fmla="*/ 12701 h 1155691"/>
              <a:gd name="connsiteX6" fmla="*/ 1280 w 3790650"/>
              <a:gd name="connsiteY6" fmla="*/ 0 h 1155691"/>
              <a:gd name="connsiteX7" fmla="*/ 2284665 w 3790650"/>
              <a:gd name="connsiteY7" fmla="*/ 0 h 1155691"/>
              <a:gd name="connsiteX8" fmla="*/ 2285945 w 3790650"/>
              <a:gd name="connsiteY8" fmla="*/ 12701 h 1155691"/>
              <a:gd name="connsiteX9" fmla="*/ 1142973 w 3790650"/>
              <a:gd name="connsiteY9" fmla="*/ 1155691 h 1155691"/>
              <a:gd name="connsiteX10" fmla="*/ 0 w 3790650"/>
              <a:gd name="connsiteY10" fmla="*/ 12701 h 1155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90650" h="1155691">
                <a:moveTo>
                  <a:pt x="2293575" y="0"/>
                </a:moveTo>
                <a:lnTo>
                  <a:pt x="3790650" y="0"/>
                </a:lnTo>
                <a:lnTo>
                  <a:pt x="3790650" y="1098632"/>
                </a:lnTo>
                <a:lnTo>
                  <a:pt x="3775153" y="1104304"/>
                </a:lnTo>
                <a:cubicBezTo>
                  <a:pt x="3667783" y="1137700"/>
                  <a:pt x="3553627" y="1155691"/>
                  <a:pt x="3435268" y="1155691"/>
                </a:cubicBezTo>
                <a:cubicBezTo>
                  <a:pt x="2804021" y="1155691"/>
                  <a:pt x="2292295" y="643957"/>
                  <a:pt x="2292295" y="12701"/>
                </a:cubicBezTo>
                <a:close/>
                <a:moveTo>
                  <a:pt x="1280" y="0"/>
                </a:moveTo>
                <a:lnTo>
                  <a:pt x="2284665" y="0"/>
                </a:lnTo>
                <a:lnTo>
                  <a:pt x="2285945" y="12701"/>
                </a:lnTo>
                <a:cubicBezTo>
                  <a:pt x="2285945" y="643957"/>
                  <a:pt x="1774219" y="1155691"/>
                  <a:pt x="1142973" y="1155691"/>
                </a:cubicBezTo>
                <a:cubicBezTo>
                  <a:pt x="511726" y="1155691"/>
                  <a:pt x="0" y="643957"/>
                  <a:pt x="0" y="12701"/>
                </a:cubicBezTo>
                <a:close/>
              </a:path>
            </a:pathLst>
          </a:custGeom>
          <a:solidFill>
            <a:schemeClr val="accent6">
              <a:lumMod val="75000"/>
              <a:alpha val="25000"/>
            </a:schemeClr>
          </a:solidFill>
        </p:spPr>
        <p:txBody>
          <a:bodyPr wrap="square">
            <a:noAutofit/>
          </a:bodyPr>
          <a:lstStyle>
            <a:lvl1pPr>
              <a:defRPr>
                <a:noFill/>
              </a:defRPr>
            </a:lvl1pPr>
          </a:lstStyle>
          <a:p>
            <a:pPr lvl="0"/>
            <a:r>
              <a:rPr lang="en-US"/>
              <a:t>Click to edit Master text styles</a:t>
            </a:r>
          </a:p>
        </p:txBody>
      </p:sp>
      <p:sp>
        <p:nvSpPr>
          <p:cNvPr id="48" name="Text Placeholder 47">
            <a:extLst>
              <a:ext uri="{FF2B5EF4-FFF2-40B4-BE49-F238E27FC236}">
                <a16:creationId xmlns:a16="http://schemas.microsoft.com/office/drawing/2014/main" id="{880C9A0C-95B8-C535-9B78-63FDB782BE10}"/>
              </a:ext>
            </a:extLst>
          </p:cNvPr>
          <p:cNvSpPr>
            <a:spLocks noGrp="1"/>
          </p:cNvSpPr>
          <p:nvPr>
            <p:ph type="body" sz="quarter" idx="12"/>
          </p:nvPr>
        </p:nvSpPr>
        <p:spPr>
          <a:xfrm>
            <a:off x="-3" y="5727700"/>
            <a:ext cx="12192003" cy="1130300"/>
          </a:xfrm>
          <a:custGeom>
            <a:avLst/>
            <a:gdLst>
              <a:gd name="connsiteX0" fmla="*/ 11823828 w 12192003"/>
              <a:gd name="connsiteY0" fmla="*/ 0 h 1130300"/>
              <a:gd name="connsiteX1" fmla="*/ 12163721 w 12192003"/>
              <a:gd name="connsiteY1" fmla="*/ 51387 h 1130300"/>
              <a:gd name="connsiteX2" fmla="*/ 12192003 w 12192003"/>
              <a:gd name="connsiteY2" fmla="*/ 61738 h 1130300"/>
              <a:gd name="connsiteX3" fmla="*/ 12192003 w 12192003"/>
              <a:gd name="connsiteY3" fmla="*/ 1130300 h 1130300"/>
              <a:gd name="connsiteX4" fmla="*/ 10681469 w 12192003"/>
              <a:gd name="connsiteY4" fmla="*/ 1130300 h 1130300"/>
              <a:gd name="connsiteX5" fmla="*/ 10686729 w 12192003"/>
              <a:gd name="connsiteY5" fmla="*/ 1026126 h 1130300"/>
              <a:gd name="connsiteX6" fmla="*/ 11823828 w 12192003"/>
              <a:gd name="connsiteY6" fmla="*/ 0 h 1130300"/>
              <a:gd name="connsiteX7" fmla="*/ 9531478 w 12192003"/>
              <a:gd name="connsiteY7" fmla="*/ 0 h 1130300"/>
              <a:gd name="connsiteX8" fmla="*/ 10668577 w 12192003"/>
              <a:gd name="connsiteY8" fmla="*/ 1026126 h 1130300"/>
              <a:gd name="connsiteX9" fmla="*/ 10673837 w 12192003"/>
              <a:gd name="connsiteY9" fmla="*/ 1130300 h 1130300"/>
              <a:gd name="connsiteX10" fmla="*/ 8389119 w 12192003"/>
              <a:gd name="connsiteY10" fmla="*/ 1130300 h 1130300"/>
              <a:gd name="connsiteX11" fmla="*/ 8394379 w 12192003"/>
              <a:gd name="connsiteY11" fmla="*/ 1026126 h 1130300"/>
              <a:gd name="connsiteX12" fmla="*/ 9531478 w 12192003"/>
              <a:gd name="connsiteY12" fmla="*/ 0 h 1130300"/>
              <a:gd name="connsiteX13" fmla="*/ 7239129 w 12192003"/>
              <a:gd name="connsiteY13" fmla="*/ 0 h 1130300"/>
              <a:gd name="connsiteX14" fmla="*/ 8376227 w 12192003"/>
              <a:gd name="connsiteY14" fmla="*/ 1026126 h 1130300"/>
              <a:gd name="connsiteX15" fmla="*/ 8381487 w 12192003"/>
              <a:gd name="connsiteY15" fmla="*/ 1130300 h 1130300"/>
              <a:gd name="connsiteX16" fmla="*/ 6096769 w 12192003"/>
              <a:gd name="connsiteY16" fmla="*/ 1130300 h 1130300"/>
              <a:gd name="connsiteX17" fmla="*/ 6102029 w 12192003"/>
              <a:gd name="connsiteY17" fmla="*/ 1026126 h 1130300"/>
              <a:gd name="connsiteX18" fmla="*/ 7239129 w 12192003"/>
              <a:gd name="connsiteY18" fmla="*/ 0 h 1130300"/>
              <a:gd name="connsiteX19" fmla="*/ 4946780 w 12192003"/>
              <a:gd name="connsiteY19" fmla="*/ 0 h 1130300"/>
              <a:gd name="connsiteX20" fmla="*/ 6083878 w 12192003"/>
              <a:gd name="connsiteY20" fmla="*/ 1026126 h 1130300"/>
              <a:gd name="connsiteX21" fmla="*/ 6089139 w 12192003"/>
              <a:gd name="connsiteY21" fmla="*/ 1130300 h 1130300"/>
              <a:gd name="connsiteX22" fmla="*/ 3804423 w 12192003"/>
              <a:gd name="connsiteY22" fmla="*/ 1130300 h 1130300"/>
              <a:gd name="connsiteX23" fmla="*/ 3809684 w 12192003"/>
              <a:gd name="connsiteY23" fmla="*/ 1026126 h 1130300"/>
              <a:gd name="connsiteX24" fmla="*/ 4946780 w 12192003"/>
              <a:gd name="connsiteY24" fmla="*/ 0 h 1130300"/>
              <a:gd name="connsiteX25" fmla="*/ 2654431 w 12192003"/>
              <a:gd name="connsiteY25" fmla="*/ 0 h 1130300"/>
              <a:gd name="connsiteX26" fmla="*/ 3791530 w 12192003"/>
              <a:gd name="connsiteY26" fmla="*/ 1026126 h 1130300"/>
              <a:gd name="connsiteX27" fmla="*/ 3796791 w 12192003"/>
              <a:gd name="connsiteY27" fmla="*/ 1130300 h 1130300"/>
              <a:gd name="connsiteX28" fmla="*/ 1512072 w 12192003"/>
              <a:gd name="connsiteY28" fmla="*/ 1130300 h 1130300"/>
              <a:gd name="connsiteX29" fmla="*/ 1517332 w 12192003"/>
              <a:gd name="connsiteY29" fmla="*/ 1026126 h 1130300"/>
              <a:gd name="connsiteX30" fmla="*/ 2654431 w 12192003"/>
              <a:gd name="connsiteY30" fmla="*/ 0 h 1130300"/>
              <a:gd name="connsiteX31" fmla="*/ 362080 w 12192003"/>
              <a:gd name="connsiteY31" fmla="*/ 0 h 1130300"/>
              <a:gd name="connsiteX32" fmla="*/ 1499179 w 12192003"/>
              <a:gd name="connsiteY32" fmla="*/ 1026126 h 1130300"/>
              <a:gd name="connsiteX33" fmla="*/ 1504439 w 12192003"/>
              <a:gd name="connsiteY33" fmla="*/ 1130300 h 1130300"/>
              <a:gd name="connsiteX34" fmla="*/ 0 w 12192003"/>
              <a:gd name="connsiteY34" fmla="*/ 1130300 h 1130300"/>
              <a:gd name="connsiteX35" fmla="*/ 0 w 12192003"/>
              <a:gd name="connsiteY35" fmla="*/ 59507 h 1130300"/>
              <a:gd name="connsiteX36" fmla="*/ 22187 w 12192003"/>
              <a:gd name="connsiteY36" fmla="*/ 51387 h 1130300"/>
              <a:gd name="connsiteX37" fmla="*/ 362080 w 12192003"/>
              <a:gd name="connsiteY37" fmla="*/ 0 h 113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192003" h="1130300">
                <a:moveTo>
                  <a:pt x="11823828" y="0"/>
                </a:moveTo>
                <a:cubicBezTo>
                  <a:pt x="11942189" y="0"/>
                  <a:pt x="12056349" y="17991"/>
                  <a:pt x="12163721" y="51387"/>
                </a:cubicBezTo>
                <a:lnTo>
                  <a:pt x="12192003" y="61738"/>
                </a:lnTo>
                <a:lnTo>
                  <a:pt x="12192003" y="1130300"/>
                </a:lnTo>
                <a:lnTo>
                  <a:pt x="10681469" y="1130300"/>
                </a:lnTo>
                <a:lnTo>
                  <a:pt x="10686729" y="1026126"/>
                </a:lnTo>
                <a:cubicBezTo>
                  <a:pt x="10745262" y="449767"/>
                  <a:pt x="11232021" y="0"/>
                  <a:pt x="11823828" y="0"/>
                </a:cubicBezTo>
                <a:close/>
                <a:moveTo>
                  <a:pt x="9531478" y="0"/>
                </a:moveTo>
                <a:cubicBezTo>
                  <a:pt x="10123285" y="0"/>
                  <a:pt x="10610044" y="449767"/>
                  <a:pt x="10668577" y="1026126"/>
                </a:cubicBezTo>
                <a:lnTo>
                  <a:pt x="10673837" y="1130300"/>
                </a:lnTo>
                <a:lnTo>
                  <a:pt x="8389119" y="1130300"/>
                </a:lnTo>
                <a:lnTo>
                  <a:pt x="8394379" y="1026126"/>
                </a:lnTo>
                <a:cubicBezTo>
                  <a:pt x="8452912" y="449767"/>
                  <a:pt x="8939671" y="0"/>
                  <a:pt x="9531478" y="0"/>
                </a:cubicBezTo>
                <a:close/>
                <a:moveTo>
                  <a:pt x="7239129" y="0"/>
                </a:moveTo>
                <a:cubicBezTo>
                  <a:pt x="7830936" y="0"/>
                  <a:pt x="8317694" y="449767"/>
                  <a:pt x="8376227" y="1026126"/>
                </a:cubicBezTo>
                <a:lnTo>
                  <a:pt x="8381487" y="1130300"/>
                </a:lnTo>
                <a:lnTo>
                  <a:pt x="6096769" y="1130300"/>
                </a:lnTo>
                <a:lnTo>
                  <a:pt x="6102029" y="1026126"/>
                </a:lnTo>
                <a:cubicBezTo>
                  <a:pt x="6160563" y="449767"/>
                  <a:pt x="6647322" y="0"/>
                  <a:pt x="7239129" y="0"/>
                </a:cubicBezTo>
                <a:close/>
                <a:moveTo>
                  <a:pt x="4946780" y="0"/>
                </a:moveTo>
                <a:cubicBezTo>
                  <a:pt x="5538587" y="0"/>
                  <a:pt x="6025345" y="449767"/>
                  <a:pt x="6083878" y="1026126"/>
                </a:cubicBezTo>
                <a:lnTo>
                  <a:pt x="6089139" y="1130300"/>
                </a:lnTo>
                <a:lnTo>
                  <a:pt x="3804423" y="1130300"/>
                </a:lnTo>
                <a:lnTo>
                  <a:pt x="3809684" y="1026126"/>
                </a:lnTo>
                <a:cubicBezTo>
                  <a:pt x="3868216" y="449767"/>
                  <a:pt x="4354972" y="0"/>
                  <a:pt x="4946780" y="0"/>
                </a:cubicBezTo>
                <a:close/>
                <a:moveTo>
                  <a:pt x="2654431" y="0"/>
                </a:moveTo>
                <a:cubicBezTo>
                  <a:pt x="3246238" y="0"/>
                  <a:pt x="3732997" y="449767"/>
                  <a:pt x="3791530" y="1026126"/>
                </a:cubicBezTo>
                <a:lnTo>
                  <a:pt x="3796791" y="1130300"/>
                </a:lnTo>
                <a:lnTo>
                  <a:pt x="1512072" y="1130300"/>
                </a:lnTo>
                <a:lnTo>
                  <a:pt x="1517332" y="1026126"/>
                </a:lnTo>
                <a:cubicBezTo>
                  <a:pt x="1575865" y="449767"/>
                  <a:pt x="2062624" y="0"/>
                  <a:pt x="2654431" y="0"/>
                </a:cubicBezTo>
                <a:close/>
                <a:moveTo>
                  <a:pt x="362080" y="0"/>
                </a:moveTo>
                <a:cubicBezTo>
                  <a:pt x="953887" y="0"/>
                  <a:pt x="1440646" y="449767"/>
                  <a:pt x="1499179" y="1026126"/>
                </a:cubicBezTo>
                <a:lnTo>
                  <a:pt x="1504439" y="1130300"/>
                </a:lnTo>
                <a:lnTo>
                  <a:pt x="0" y="1130300"/>
                </a:lnTo>
                <a:lnTo>
                  <a:pt x="0" y="59507"/>
                </a:lnTo>
                <a:lnTo>
                  <a:pt x="22187" y="51387"/>
                </a:lnTo>
                <a:cubicBezTo>
                  <a:pt x="129559" y="17991"/>
                  <a:pt x="243719" y="0"/>
                  <a:pt x="362080" y="0"/>
                </a:cubicBezTo>
                <a:close/>
              </a:path>
            </a:pathLst>
          </a:custGeom>
          <a:solidFill>
            <a:schemeClr val="accent6">
              <a:lumMod val="75000"/>
              <a:alpha val="25000"/>
            </a:schemeClr>
          </a:solidFill>
        </p:spPr>
        <p:txBody>
          <a:bodyPr wrap="square">
            <a:noAutofit/>
          </a:bodyPr>
          <a:lstStyle>
            <a:lvl1pPr>
              <a:defRPr>
                <a:noFill/>
              </a:defRPr>
            </a:lvl1pPr>
          </a:lstStyle>
          <a:p>
            <a:pPr lvl="0"/>
            <a:r>
              <a:rPr lang="en-US"/>
              <a:t>Click to edit Master text styles</a:t>
            </a:r>
          </a:p>
        </p:txBody>
      </p:sp>
      <p:sp>
        <p:nvSpPr>
          <p:cNvPr id="62" name="Text Placeholder 61">
            <a:extLst>
              <a:ext uri="{FF2B5EF4-FFF2-40B4-BE49-F238E27FC236}">
                <a16:creationId xmlns:a16="http://schemas.microsoft.com/office/drawing/2014/main" id="{70972619-C968-1257-58C9-0DC661642915}"/>
              </a:ext>
            </a:extLst>
          </p:cNvPr>
          <p:cNvSpPr>
            <a:spLocks noGrp="1"/>
          </p:cNvSpPr>
          <p:nvPr>
            <p:ph type="body" sz="quarter" idx="13"/>
          </p:nvPr>
        </p:nvSpPr>
        <p:spPr>
          <a:xfrm>
            <a:off x="0" y="5724189"/>
            <a:ext cx="1503729" cy="1133811"/>
          </a:xfrm>
          <a:custGeom>
            <a:avLst/>
            <a:gdLst>
              <a:gd name="connsiteX0" fmla="*/ 367995 w 1503729"/>
              <a:gd name="connsiteY0" fmla="*/ 19 h 1133811"/>
              <a:gd name="connsiteX1" fmla="*/ 1481576 w 1503729"/>
              <a:gd name="connsiteY1" fmla="*/ 913359 h 1133811"/>
              <a:gd name="connsiteX2" fmla="*/ 1503729 w 1503729"/>
              <a:gd name="connsiteY2" fmla="*/ 1133811 h 1133811"/>
              <a:gd name="connsiteX3" fmla="*/ 1371482 w 1503729"/>
              <a:gd name="connsiteY3" fmla="*/ 1133811 h 1133811"/>
              <a:gd name="connsiteX4" fmla="*/ 1275407 w 1503729"/>
              <a:gd name="connsiteY4" fmla="*/ 1118667 h 1133811"/>
              <a:gd name="connsiteX5" fmla="*/ 367995 w 1503729"/>
              <a:gd name="connsiteY5" fmla="*/ 19 h 1133811"/>
              <a:gd name="connsiteX6" fmla="*/ 367996 w 1503729"/>
              <a:gd name="connsiteY6" fmla="*/ 0 h 1133811"/>
              <a:gd name="connsiteX7" fmla="*/ 33218 w 1503729"/>
              <a:gd name="connsiteY7" fmla="*/ 808204 h 1133811"/>
              <a:gd name="connsiteX8" fmla="*/ 0 w 1503729"/>
              <a:gd name="connsiteY8" fmla="*/ 838393 h 1133811"/>
              <a:gd name="connsiteX9" fmla="*/ 0 w 1503729"/>
              <a:gd name="connsiteY9" fmla="*/ 61671 h 1133811"/>
              <a:gd name="connsiteX10" fmla="*/ 28102 w 1503729"/>
              <a:gd name="connsiteY10" fmla="*/ 51386 h 1133811"/>
              <a:gd name="connsiteX11" fmla="*/ 367996 w 1503729"/>
              <a:gd name="connsiteY11" fmla="*/ 0 h 1133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03729" h="1133811">
                <a:moveTo>
                  <a:pt x="367995" y="19"/>
                </a:moveTo>
                <a:cubicBezTo>
                  <a:pt x="917788" y="3008"/>
                  <a:pt x="1375686" y="394157"/>
                  <a:pt x="1481576" y="913359"/>
                </a:cubicBezTo>
                <a:lnTo>
                  <a:pt x="1503729" y="1133811"/>
                </a:lnTo>
                <a:lnTo>
                  <a:pt x="1371482" y="1133811"/>
                </a:lnTo>
                <a:lnTo>
                  <a:pt x="1275407" y="1118667"/>
                </a:lnTo>
                <a:cubicBezTo>
                  <a:pt x="757177" y="1010082"/>
                  <a:pt x="368000" y="550498"/>
                  <a:pt x="367995" y="19"/>
                </a:cubicBezTo>
                <a:close/>
                <a:moveTo>
                  <a:pt x="367996" y="0"/>
                </a:moveTo>
                <a:cubicBezTo>
                  <a:pt x="367996" y="315623"/>
                  <a:pt x="240061" y="601366"/>
                  <a:pt x="33218" y="808204"/>
                </a:cubicBezTo>
                <a:lnTo>
                  <a:pt x="0" y="838393"/>
                </a:lnTo>
                <a:lnTo>
                  <a:pt x="0" y="61671"/>
                </a:lnTo>
                <a:lnTo>
                  <a:pt x="28102" y="51386"/>
                </a:lnTo>
                <a:cubicBezTo>
                  <a:pt x="135475" y="17991"/>
                  <a:pt x="249634" y="0"/>
                  <a:pt x="367996" y="0"/>
                </a:cubicBezTo>
                <a:close/>
              </a:path>
            </a:pathLst>
          </a:custGeom>
          <a:solidFill>
            <a:schemeClr val="accent6">
              <a:lumMod val="60000"/>
              <a:lumOff val="40000"/>
              <a:alpha val="20000"/>
            </a:schemeClr>
          </a:solidFill>
          <a:ln w="4154" cap="flat">
            <a:noFill/>
            <a:prstDash val="solid"/>
            <a:miter/>
          </a:ln>
        </p:spPr>
        <p:txBody>
          <a:bodyPr wrap="square">
            <a:noAutofit/>
          </a:bodyPr>
          <a:lstStyle>
            <a:lvl1pPr>
              <a:defRPr>
                <a:noFill/>
              </a:defRPr>
            </a:lvl1pPr>
          </a:lstStyle>
          <a:p>
            <a:pPr lvl="0"/>
            <a:r>
              <a:rPr lang="en-US"/>
              <a:t>Click to edit Master text styles</a:t>
            </a:r>
          </a:p>
        </p:txBody>
      </p:sp>
      <p:sp>
        <p:nvSpPr>
          <p:cNvPr id="93" name="Text Placeholder 92">
            <a:extLst>
              <a:ext uri="{FF2B5EF4-FFF2-40B4-BE49-F238E27FC236}">
                <a16:creationId xmlns:a16="http://schemas.microsoft.com/office/drawing/2014/main" id="{0A4A3873-48BC-94DF-6006-FC7F81660A5D}"/>
              </a:ext>
            </a:extLst>
          </p:cNvPr>
          <p:cNvSpPr>
            <a:spLocks noGrp="1"/>
          </p:cNvSpPr>
          <p:nvPr>
            <p:ph type="body" sz="quarter" idx="14"/>
          </p:nvPr>
        </p:nvSpPr>
        <p:spPr>
          <a:xfrm>
            <a:off x="8401353" y="0"/>
            <a:ext cx="3790647" cy="1143002"/>
          </a:xfrm>
          <a:custGeom>
            <a:avLst/>
            <a:gdLst>
              <a:gd name="connsiteX0" fmla="*/ 3790647 w 3790647"/>
              <a:gd name="connsiteY0" fmla="*/ 304585 h 1143002"/>
              <a:gd name="connsiteX1" fmla="*/ 3790647 w 3790647"/>
              <a:gd name="connsiteY1" fmla="*/ 1081329 h 1143002"/>
              <a:gd name="connsiteX2" fmla="*/ 3762543 w 3790647"/>
              <a:gd name="connsiteY2" fmla="*/ 1091615 h 1143002"/>
              <a:gd name="connsiteX3" fmla="*/ 3422649 w 3790647"/>
              <a:gd name="connsiteY3" fmla="*/ 1143002 h 1143002"/>
              <a:gd name="connsiteX4" fmla="*/ 3757427 w 3790647"/>
              <a:gd name="connsiteY4" fmla="*/ 334777 h 1143002"/>
              <a:gd name="connsiteX5" fmla="*/ 2285997 w 3790647"/>
              <a:gd name="connsiteY5" fmla="*/ 17 h 1143002"/>
              <a:gd name="connsiteX6" fmla="*/ 3422650 w 3790647"/>
              <a:gd name="connsiteY6" fmla="*/ 1142983 h 1143002"/>
              <a:gd name="connsiteX7" fmla="*/ 2285997 w 3790647"/>
              <a:gd name="connsiteY7" fmla="*/ 17 h 1143002"/>
              <a:gd name="connsiteX8" fmla="*/ 0 w 3790647"/>
              <a:gd name="connsiteY8" fmla="*/ 17 h 1143002"/>
              <a:gd name="connsiteX9" fmla="*/ 1136650 w 3790647"/>
              <a:gd name="connsiteY9" fmla="*/ 1142983 h 1143002"/>
              <a:gd name="connsiteX10" fmla="*/ 0 w 3790647"/>
              <a:gd name="connsiteY10" fmla="*/ 17 h 1143002"/>
              <a:gd name="connsiteX11" fmla="*/ 2279650 w 3790647"/>
              <a:gd name="connsiteY11" fmla="*/ 0 h 1143002"/>
              <a:gd name="connsiteX12" fmla="*/ 1136650 w 3790647"/>
              <a:gd name="connsiteY12" fmla="*/ 1143002 h 1143002"/>
              <a:gd name="connsiteX13" fmla="*/ 2279650 w 3790647"/>
              <a:gd name="connsiteY13" fmla="*/ 0 h 1143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790647" h="1143002">
                <a:moveTo>
                  <a:pt x="3790647" y="304585"/>
                </a:moveTo>
                <a:lnTo>
                  <a:pt x="3790647" y="1081329"/>
                </a:lnTo>
                <a:lnTo>
                  <a:pt x="3762543" y="1091615"/>
                </a:lnTo>
                <a:cubicBezTo>
                  <a:pt x="3655170" y="1125011"/>
                  <a:pt x="3541011" y="1143002"/>
                  <a:pt x="3422649" y="1143002"/>
                </a:cubicBezTo>
                <a:cubicBezTo>
                  <a:pt x="3422649" y="827371"/>
                  <a:pt x="3550584" y="541620"/>
                  <a:pt x="3757427" y="334777"/>
                </a:cubicBezTo>
                <a:close/>
                <a:moveTo>
                  <a:pt x="2285997" y="17"/>
                </a:moveTo>
                <a:cubicBezTo>
                  <a:pt x="2914332" y="3435"/>
                  <a:pt x="3422644" y="513848"/>
                  <a:pt x="3422650" y="1142983"/>
                </a:cubicBezTo>
                <a:cubicBezTo>
                  <a:pt x="2794315" y="1139567"/>
                  <a:pt x="2286006" y="629153"/>
                  <a:pt x="2285997" y="17"/>
                </a:cubicBezTo>
                <a:close/>
                <a:moveTo>
                  <a:pt x="0" y="17"/>
                </a:moveTo>
                <a:cubicBezTo>
                  <a:pt x="628334" y="3435"/>
                  <a:pt x="1136644" y="513848"/>
                  <a:pt x="1136650" y="1142983"/>
                </a:cubicBezTo>
                <a:cubicBezTo>
                  <a:pt x="508316" y="1139567"/>
                  <a:pt x="9" y="629153"/>
                  <a:pt x="0" y="17"/>
                </a:cubicBezTo>
                <a:close/>
                <a:moveTo>
                  <a:pt x="2279650" y="0"/>
                </a:moveTo>
                <a:cubicBezTo>
                  <a:pt x="2279650" y="631263"/>
                  <a:pt x="1767910" y="1143002"/>
                  <a:pt x="1136650" y="1143002"/>
                </a:cubicBezTo>
                <a:cubicBezTo>
                  <a:pt x="1136650" y="511739"/>
                  <a:pt x="1648390" y="0"/>
                  <a:pt x="2279650" y="0"/>
                </a:cubicBezTo>
                <a:close/>
              </a:path>
            </a:pathLst>
          </a:custGeom>
          <a:solidFill>
            <a:schemeClr val="accent6">
              <a:lumMod val="60000"/>
              <a:lumOff val="40000"/>
              <a:alpha val="20000"/>
            </a:schemeClr>
          </a:solidFill>
          <a:ln w="4154" cap="flat">
            <a:noFill/>
            <a:prstDash val="solid"/>
            <a:miter/>
          </a:ln>
        </p:spPr>
        <p:txBody>
          <a:bodyPr wrap="square">
            <a:noAutofit/>
          </a:bodyPr>
          <a:lstStyle>
            <a:lvl1pPr>
              <a:defRPr>
                <a:noFill/>
              </a:defRPr>
            </a:lvl1pPr>
          </a:lstStyle>
          <a:p>
            <a:pPr lvl="0"/>
            <a:r>
              <a:rPr lang="en-US"/>
              <a:t>Click to edit Master text styles</a:t>
            </a:r>
          </a:p>
        </p:txBody>
      </p:sp>
      <p:pic>
        <p:nvPicPr>
          <p:cNvPr id="120" name="Graphic 119">
            <a:extLst>
              <a:ext uri="{FF2B5EF4-FFF2-40B4-BE49-F238E27FC236}">
                <a16:creationId xmlns:a16="http://schemas.microsoft.com/office/drawing/2014/main" id="{9C01A786-0C1A-6C4A-1466-1AE233D142AE}"/>
              </a:ext>
            </a:extLst>
          </p:cNvPr>
          <p:cNvPicPr>
            <a:picLocks noChangeAspect="1"/>
          </p:cNvPicPr>
          <p:nvPr/>
        </p:nvPicPr>
        <p:blipFill rotWithShape="1">
          <a:blip>
            <a:extLst>
              <a:ext uri="{96DAC541-7B7A-43D3-8B79-37D633B846F1}">
                <asvg:svgBlip xmlns:asvg="http://schemas.microsoft.com/office/drawing/2016/SVG/main" r:embed="rId2"/>
              </a:ext>
            </a:extLst>
          </a:blip>
          <a:srcRect l="68908" b="83148"/>
          <a:stretch/>
        </p:blipFill>
        <p:spPr>
          <a:xfrm>
            <a:off x="8401354" y="12700"/>
            <a:ext cx="3790646" cy="1155700"/>
          </a:xfrm>
          <a:prstGeom prst="rect">
            <a:avLst/>
          </a:prstGeom>
        </p:spPr>
      </p:pic>
    </p:spTree>
    <p:extLst>
      <p:ext uri="{BB962C8B-B14F-4D97-AF65-F5344CB8AC3E}">
        <p14:creationId xmlns:p14="http://schemas.microsoft.com/office/powerpoint/2010/main" val="37409718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04">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0059F316-9319-477C-3BD8-C3B19F248AFB}"/>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87659"/>
          <a:stretch/>
        </p:blipFill>
        <p:spPr>
          <a:xfrm>
            <a:off x="10687350" y="12700"/>
            <a:ext cx="1504649" cy="6858000"/>
          </a:xfrm>
          <a:prstGeom prst="rect">
            <a:avLst/>
          </a:prstGeom>
        </p:spPr>
      </p:pic>
      <p:pic>
        <p:nvPicPr>
          <p:cNvPr id="12" name="Graphic 11">
            <a:extLst>
              <a:ext uri="{FF2B5EF4-FFF2-40B4-BE49-F238E27FC236}">
                <a16:creationId xmlns:a16="http://schemas.microsoft.com/office/drawing/2014/main" id="{AEF98D51-D262-470D-2214-A8A0EDB73625}"/>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a:stretch/>
        </p:blipFill>
        <p:spPr>
          <a:xfrm>
            <a:off x="10687351" y="4584700"/>
            <a:ext cx="1504649" cy="2286000"/>
          </a:xfrm>
          <a:prstGeom prst="rect">
            <a:avLst/>
          </a:prstGeom>
        </p:spPr>
      </p:pic>
      <p:pic>
        <p:nvPicPr>
          <p:cNvPr id="13" name="Graphic 12">
            <a:extLst>
              <a:ext uri="{FF2B5EF4-FFF2-40B4-BE49-F238E27FC236}">
                <a16:creationId xmlns:a16="http://schemas.microsoft.com/office/drawing/2014/main" id="{3480B83D-EEC7-5C2D-9338-841D00545701}"/>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a:stretch/>
        </p:blipFill>
        <p:spPr>
          <a:xfrm>
            <a:off x="10687351" y="2297076"/>
            <a:ext cx="1504649" cy="2286000"/>
          </a:xfrm>
          <a:prstGeom prst="rect">
            <a:avLst/>
          </a:prstGeom>
        </p:spPr>
      </p:pic>
      <p:pic>
        <p:nvPicPr>
          <p:cNvPr id="14" name="Graphic 13">
            <a:extLst>
              <a:ext uri="{FF2B5EF4-FFF2-40B4-BE49-F238E27FC236}">
                <a16:creationId xmlns:a16="http://schemas.microsoft.com/office/drawing/2014/main" id="{69BE97B1-E4D2-AA2A-1E85-0D5987351359}"/>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a:stretch/>
        </p:blipFill>
        <p:spPr>
          <a:xfrm>
            <a:off x="10687351" y="9452"/>
            <a:ext cx="1504649" cy="2286000"/>
          </a:xfrm>
          <a:prstGeom prst="rect">
            <a:avLst/>
          </a:prstGeom>
        </p:spPr>
      </p:pic>
      <p:pic>
        <p:nvPicPr>
          <p:cNvPr id="15" name="Graphic 14">
            <a:extLst>
              <a:ext uri="{FF2B5EF4-FFF2-40B4-BE49-F238E27FC236}">
                <a16:creationId xmlns:a16="http://schemas.microsoft.com/office/drawing/2014/main" id="{F227120C-DBC1-2EDA-E58C-E1DAD7E550F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83283" r="50000"/>
          <a:stretch/>
        </p:blipFill>
        <p:spPr>
          <a:xfrm>
            <a:off x="0" y="5731979"/>
            <a:ext cx="6096000" cy="1146408"/>
          </a:xfrm>
          <a:prstGeom prst="rect">
            <a:avLst/>
          </a:prstGeom>
        </p:spPr>
      </p:pic>
      <p:pic>
        <p:nvPicPr>
          <p:cNvPr id="17" name="Graphic 16">
            <a:extLst>
              <a:ext uri="{FF2B5EF4-FFF2-40B4-BE49-F238E27FC236}">
                <a16:creationId xmlns:a16="http://schemas.microsoft.com/office/drawing/2014/main" id="{3FDA3437-5725-1727-4B8A-FCE595561932}"/>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1" b="50186"/>
          <a:stretch/>
        </p:blipFill>
        <p:spPr>
          <a:xfrm rot="10800000">
            <a:off x="1504646" y="5731981"/>
            <a:ext cx="2286000" cy="1138718"/>
          </a:xfrm>
          <a:prstGeom prst="rect">
            <a:avLst/>
          </a:prstGeom>
        </p:spPr>
      </p:pic>
      <p:pic>
        <p:nvPicPr>
          <p:cNvPr id="18" name="Graphic 17">
            <a:extLst>
              <a:ext uri="{FF2B5EF4-FFF2-40B4-BE49-F238E27FC236}">
                <a16:creationId xmlns:a16="http://schemas.microsoft.com/office/drawing/2014/main" id="{35C8D2AF-CEDF-4131-723C-91569E90C29F}"/>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b="50186"/>
          <a:stretch/>
        </p:blipFill>
        <p:spPr>
          <a:xfrm rot="10800000">
            <a:off x="-3" y="5731980"/>
            <a:ext cx="1504649" cy="1138720"/>
          </a:xfrm>
          <a:prstGeom prst="rect">
            <a:avLst/>
          </a:prstGeom>
        </p:spPr>
      </p:pic>
      <p:sp>
        <p:nvSpPr>
          <p:cNvPr id="2" name="Title 1">
            <a:extLst>
              <a:ext uri="{FF2B5EF4-FFF2-40B4-BE49-F238E27FC236}">
                <a16:creationId xmlns:a16="http://schemas.microsoft.com/office/drawing/2014/main" id="{C07285C8-D51D-91BB-C356-908E67607044}"/>
              </a:ext>
            </a:extLst>
          </p:cNvPr>
          <p:cNvSpPr>
            <a:spLocks noGrp="1"/>
          </p:cNvSpPr>
          <p:nvPr>
            <p:ph type="title"/>
          </p:nvPr>
        </p:nvSpPr>
        <p:spPr>
          <a:xfrm>
            <a:off x="841248" y="841248"/>
            <a:ext cx="10479024" cy="557784"/>
          </a:xfrm>
        </p:spPr>
        <p:txBody>
          <a:bodyPr anchor="t"/>
          <a:lstStyle>
            <a:lvl1pPr>
              <a:defRPr sz="2000" cap="all" spc="300" baseline="0"/>
            </a:lvl1pPr>
          </a:lstStyle>
          <a:p>
            <a:r>
              <a:rPr lang="en-US"/>
              <a:t>Click to edit Master title style</a:t>
            </a:r>
            <a:endParaRPr lang="en-US" dirty="0"/>
          </a:p>
        </p:txBody>
      </p:sp>
      <p:sp>
        <p:nvSpPr>
          <p:cNvPr id="16" name="Content Placeholder 12">
            <a:extLst>
              <a:ext uri="{FF2B5EF4-FFF2-40B4-BE49-F238E27FC236}">
                <a16:creationId xmlns:a16="http://schemas.microsoft.com/office/drawing/2014/main" id="{854FEE13-908D-1E41-D8D6-51FE4B1E0A0C}"/>
              </a:ext>
            </a:extLst>
          </p:cNvPr>
          <p:cNvSpPr>
            <a:spLocks noGrp="1"/>
          </p:cNvSpPr>
          <p:nvPr>
            <p:ph sz="quarter" idx="13"/>
          </p:nvPr>
        </p:nvSpPr>
        <p:spPr>
          <a:xfrm>
            <a:off x="841248" y="1536827"/>
            <a:ext cx="2862072" cy="4479925"/>
          </a:xfrm>
        </p:spPr>
        <p:txBody>
          <a:bodyPr>
            <a:normAutofit/>
          </a:bodyPr>
          <a:lstStyle>
            <a:lvl1pPr marL="0" indent="0">
              <a:lnSpc>
                <a:spcPct val="90000"/>
              </a:lnSpc>
              <a:spcAft>
                <a:spcPts val="1800"/>
              </a:spcAft>
              <a:buSzPct val="100000"/>
              <a:buNone/>
              <a:defRPr sz="2000" b="1"/>
            </a:lvl1pPr>
            <a:lvl2pPr>
              <a:buSzPct val="100000"/>
              <a:defRPr sz="2000"/>
            </a:lvl2pPr>
            <a:lvl3pPr>
              <a:buSzPct val="100000"/>
              <a:defRPr sz="1800"/>
            </a:lvl3pPr>
            <a:lvl4pPr>
              <a:buSzPct val="100000"/>
              <a:defRPr sz="1800"/>
            </a:lvl4pPr>
            <a:lvl5pPr>
              <a:buSzPct val="1000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12">
            <a:extLst>
              <a:ext uri="{FF2B5EF4-FFF2-40B4-BE49-F238E27FC236}">
                <a16:creationId xmlns:a16="http://schemas.microsoft.com/office/drawing/2014/main" id="{4D580F1D-9A19-7B41-1ACE-62B7B5444253}"/>
              </a:ext>
            </a:extLst>
          </p:cNvPr>
          <p:cNvSpPr>
            <a:spLocks noGrp="1"/>
          </p:cNvSpPr>
          <p:nvPr>
            <p:ph sz="quarter" idx="14"/>
          </p:nvPr>
        </p:nvSpPr>
        <p:spPr>
          <a:xfrm>
            <a:off x="4791456" y="1536827"/>
            <a:ext cx="5650992" cy="4480560"/>
          </a:xfrm>
        </p:spPr>
        <p:txBody>
          <a:bodyPr>
            <a:normAutofit/>
          </a:bodyPr>
          <a:lstStyle>
            <a:lvl1pPr marL="457200" indent="-457200">
              <a:lnSpc>
                <a:spcPct val="90000"/>
              </a:lnSpc>
              <a:spcBef>
                <a:spcPts val="1000"/>
              </a:spcBef>
              <a:spcAft>
                <a:spcPts val="0"/>
              </a:spcAft>
              <a:buSzPct val="100000"/>
              <a:buFont typeface="+mj-lt"/>
              <a:buAutoNum type="arabicPeriod"/>
              <a:defRPr sz="2000"/>
            </a:lvl1pPr>
            <a:lvl2pPr marL="914400" indent="-457200">
              <a:buSzPct val="100000"/>
              <a:buFont typeface="+mj-lt"/>
              <a:buAutoNum type="alphaLcPeriod"/>
              <a:defRPr sz="2000"/>
            </a:lvl2pPr>
            <a:lvl3pPr marL="1371600" indent="-457200">
              <a:buSzPct val="100000"/>
              <a:buFont typeface="+mj-lt"/>
              <a:buAutoNum type="romanLcPeriod"/>
              <a:defRPr sz="1800"/>
            </a:lvl3pPr>
            <a:lvl4pPr marL="1828800" indent="-457200">
              <a:buSzPct val="100000"/>
              <a:buFont typeface="+mj-lt"/>
              <a:buAutoNum type="arabicParenR"/>
              <a:defRPr sz="1800"/>
            </a:lvl4pPr>
            <a:lvl5pPr marL="2286000" indent="-457200">
              <a:buSzPct val="100000"/>
              <a:buFont typeface="+mj-lt"/>
              <a:buAutoNum type="alphaLcParen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A54D0E8A-D840-3B34-461F-395ACC9FA827}"/>
              </a:ext>
            </a:extLst>
          </p:cNvPr>
          <p:cNvSpPr>
            <a:spLocks noGrp="1"/>
          </p:cNvSpPr>
          <p:nvPr>
            <p:ph type="ftr" sz="quarter" idx="10"/>
          </p:nvPr>
        </p:nvSpPr>
        <p:spPr/>
        <p:txBody>
          <a:bodyPr/>
          <a:lstStyle/>
          <a:p>
            <a:r>
              <a:rPr lang="en-US" noProof="0" dirty="0"/>
              <a:t>FOOTER TITLE</a:t>
            </a:r>
          </a:p>
        </p:txBody>
      </p:sp>
      <p:sp>
        <p:nvSpPr>
          <p:cNvPr id="4" name="Slide Number Placeholder 3">
            <a:extLst>
              <a:ext uri="{FF2B5EF4-FFF2-40B4-BE49-F238E27FC236}">
                <a16:creationId xmlns:a16="http://schemas.microsoft.com/office/drawing/2014/main" id="{108E551C-14F1-4049-29C9-7A53E172F850}"/>
              </a:ext>
            </a:extLst>
          </p:cNvPr>
          <p:cNvSpPr>
            <a:spLocks noGrp="1"/>
          </p:cNvSpPr>
          <p:nvPr>
            <p:ph type="sldNum" sz="quarter" idx="11"/>
          </p:nvPr>
        </p:nvSpPr>
        <p:spPr/>
        <p:txBody>
          <a:bodyPr/>
          <a:lstStyle/>
          <a:p>
            <a:fld id="{B67B645E-C5E5-4727-B977-D372A0AA71D9}" type="slidenum">
              <a:rPr lang="en-US" smtClean="0"/>
              <a:pPr/>
              <a:t>‹#›</a:t>
            </a:fld>
            <a:endParaRPr lang="en-US" dirty="0"/>
          </a:p>
        </p:txBody>
      </p:sp>
    </p:spTree>
    <p:extLst>
      <p:ext uri="{BB962C8B-B14F-4D97-AF65-F5344CB8AC3E}">
        <p14:creationId xmlns:p14="http://schemas.microsoft.com/office/powerpoint/2010/main" val="22846079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accent6">
            <a:lumMod val="50000"/>
          </a:schemeClr>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610FBCDE-EE59-33A6-32CA-9F6279AA435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12700"/>
            <a:ext cx="12192000" cy="6858000"/>
          </a:xfrm>
          <a:prstGeom prst="rect">
            <a:avLst/>
          </a:prstGeom>
        </p:spPr>
      </p:pic>
      <p:pic>
        <p:nvPicPr>
          <p:cNvPr id="6" name="Graphic 5">
            <a:extLst>
              <a:ext uri="{FF2B5EF4-FFF2-40B4-BE49-F238E27FC236}">
                <a16:creationId xmlns:a16="http://schemas.microsoft.com/office/drawing/2014/main" id="{E45A58EF-738C-B1BA-F49A-84ADB68F8A88}"/>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b="49858"/>
          <a:stretch/>
        </p:blipFill>
        <p:spPr>
          <a:xfrm>
            <a:off x="8401354" y="9452"/>
            <a:ext cx="2286000" cy="1146248"/>
          </a:xfrm>
          <a:prstGeom prst="rect">
            <a:avLst/>
          </a:prstGeom>
        </p:spPr>
      </p:pic>
      <p:pic>
        <p:nvPicPr>
          <p:cNvPr id="7" name="Graphic 6">
            <a:extLst>
              <a:ext uri="{FF2B5EF4-FFF2-40B4-BE49-F238E27FC236}">
                <a16:creationId xmlns:a16="http://schemas.microsoft.com/office/drawing/2014/main" id="{37F78E2C-6843-1373-E993-79393D858434}"/>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b="49858"/>
          <a:stretch/>
        </p:blipFill>
        <p:spPr>
          <a:xfrm>
            <a:off x="10687351" y="9452"/>
            <a:ext cx="1504649" cy="1146248"/>
          </a:xfrm>
          <a:prstGeom prst="rect">
            <a:avLst/>
          </a:prstGeom>
        </p:spPr>
      </p:pic>
      <p:pic>
        <p:nvPicPr>
          <p:cNvPr id="8" name="Graphic 7">
            <a:extLst>
              <a:ext uri="{FF2B5EF4-FFF2-40B4-BE49-F238E27FC236}">
                <a16:creationId xmlns:a16="http://schemas.microsoft.com/office/drawing/2014/main" id="{9559DD38-C8CC-7B28-F492-ACB263A81476}"/>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1" b="50186"/>
          <a:stretch/>
        </p:blipFill>
        <p:spPr>
          <a:xfrm rot="10800000">
            <a:off x="1504646" y="5731981"/>
            <a:ext cx="2286000" cy="1138718"/>
          </a:xfrm>
          <a:prstGeom prst="rect">
            <a:avLst/>
          </a:prstGeom>
        </p:spPr>
      </p:pic>
      <p:pic>
        <p:nvPicPr>
          <p:cNvPr id="9" name="Graphic 8">
            <a:extLst>
              <a:ext uri="{FF2B5EF4-FFF2-40B4-BE49-F238E27FC236}">
                <a16:creationId xmlns:a16="http://schemas.microsoft.com/office/drawing/2014/main" id="{8DEFF3B2-90E8-5D9B-CEA8-00B05000BF0E}"/>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34180" b="50186"/>
          <a:stretch/>
        </p:blipFill>
        <p:spPr>
          <a:xfrm rot="10800000">
            <a:off x="-3" y="5731980"/>
            <a:ext cx="1504649" cy="1138720"/>
          </a:xfrm>
          <a:prstGeom prst="rect">
            <a:avLst/>
          </a:prstGeom>
        </p:spPr>
      </p:pic>
      <p:sp>
        <p:nvSpPr>
          <p:cNvPr id="13" name="Title 123">
            <a:extLst>
              <a:ext uri="{FF2B5EF4-FFF2-40B4-BE49-F238E27FC236}">
                <a16:creationId xmlns:a16="http://schemas.microsoft.com/office/drawing/2014/main" id="{0B9C7C4B-FC2C-5D51-5679-3D5ED85185DA}"/>
              </a:ext>
            </a:extLst>
          </p:cNvPr>
          <p:cNvSpPr>
            <a:spLocks noGrp="1"/>
          </p:cNvSpPr>
          <p:nvPr>
            <p:ph type="title"/>
          </p:nvPr>
        </p:nvSpPr>
        <p:spPr>
          <a:xfrm>
            <a:off x="841243" y="832104"/>
            <a:ext cx="10479088" cy="2587625"/>
          </a:xfrm>
        </p:spPr>
        <p:txBody>
          <a:bodyPr anchor="t"/>
          <a:lstStyle>
            <a:lvl1pPr>
              <a:lnSpc>
                <a:spcPct val="75000"/>
              </a:lnSpc>
              <a:defRPr sz="8000" b="0" spc="0" baseline="0">
                <a:solidFill>
                  <a:schemeClr val="bg1"/>
                </a:solidFill>
                <a:latin typeface="+mn-lt"/>
              </a:defRPr>
            </a:lvl1pPr>
          </a:lstStyle>
          <a:p>
            <a:r>
              <a:rPr lang="en-US"/>
              <a:t>Click to edit Master title style</a:t>
            </a:r>
            <a:endParaRPr lang="en-US" dirty="0"/>
          </a:p>
        </p:txBody>
      </p:sp>
      <p:sp>
        <p:nvSpPr>
          <p:cNvPr id="10" name="Text Placeholder 9">
            <a:extLst>
              <a:ext uri="{FF2B5EF4-FFF2-40B4-BE49-F238E27FC236}">
                <a16:creationId xmlns:a16="http://schemas.microsoft.com/office/drawing/2014/main" id="{C79F5B69-7199-E3E6-5554-6CC2207D48E4}"/>
              </a:ext>
            </a:extLst>
          </p:cNvPr>
          <p:cNvSpPr>
            <a:spLocks noGrp="1"/>
          </p:cNvSpPr>
          <p:nvPr>
            <p:ph type="body" sz="quarter" idx="11"/>
          </p:nvPr>
        </p:nvSpPr>
        <p:spPr>
          <a:xfrm>
            <a:off x="841375" y="3705309"/>
            <a:ext cx="10479088" cy="2587625"/>
          </a:xfrm>
        </p:spPr>
        <p:txBody>
          <a:bodyPr/>
          <a:lstStyle>
            <a:lvl1pPr marL="0" indent="0">
              <a:lnSpc>
                <a:spcPct val="130000"/>
              </a:lnSpc>
              <a:spcAft>
                <a:spcPts val="1000"/>
              </a:spcAft>
              <a:buNone/>
              <a:defRPr b="1" i="0" cap="all" spc="300" baseline="0">
                <a:solidFill>
                  <a:schemeClr val="bg1"/>
                </a:solidFill>
                <a:latin typeface="+mj-lt"/>
              </a:defRPr>
            </a:lvl1pPr>
          </a:lstStyle>
          <a:p>
            <a:pPr lvl="0"/>
            <a:r>
              <a:rPr lang="en-US"/>
              <a:t>Click to edit Master text styles</a:t>
            </a:r>
          </a:p>
        </p:txBody>
      </p:sp>
    </p:spTree>
    <p:extLst>
      <p:ext uri="{BB962C8B-B14F-4D97-AF65-F5344CB8AC3E}">
        <p14:creationId xmlns:p14="http://schemas.microsoft.com/office/powerpoint/2010/main" val="1430931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90F41A2-6535-4CA6-81E4-026A5B56D9D7}"/>
              </a:ext>
            </a:extLst>
          </p:cNvPr>
          <p:cNvSpPr>
            <a:spLocks noGrp="1"/>
          </p:cNvSpPr>
          <p:nvPr>
            <p:ph type="title"/>
          </p:nvPr>
        </p:nvSpPr>
        <p:spPr>
          <a:xfrm>
            <a:off x="432000" y="432000"/>
            <a:ext cx="11329200" cy="432000"/>
          </a:xfrm>
          <a:prstGeom prst="rect">
            <a:avLst/>
          </a:prstGeom>
        </p:spPr>
        <p:txBody>
          <a:bodyPr vert="horz" lIns="0" tIns="0" rIns="0" bIns="0" rtlCol="0" anchor="ctr">
            <a:noAutofit/>
          </a:bodyPr>
          <a:lstStyle/>
          <a:p>
            <a:pPr lvl="0"/>
            <a:r>
              <a:rPr lang="en-US" noProof="0"/>
              <a:t>Click to edit Master title style</a:t>
            </a:r>
          </a:p>
        </p:txBody>
      </p:sp>
      <p:sp>
        <p:nvSpPr>
          <p:cNvPr id="3" name="Text Placeholder 2">
            <a:extLst>
              <a:ext uri="{FF2B5EF4-FFF2-40B4-BE49-F238E27FC236}">
                <a16:creationId xmlns:a16="http://schemas.microsoft.com/office/drawing/2014/main" id="{213AB95C-7DD4-4796-80E4-1B7466A2A037}"/>
              </a:ext>
            </a:extLst>
          </p:cNvPr>
          <p:cNvSpPr>
            <a:spLocks noGrp="1"/>
          </p:cNvSpPr>
          <p:nvPr>
            <p:ph type="body" idx="1"/>
          </p:nvPr>
        </p:nvSpPr>
        <p:spPr>
          <a:xfrm>
            <a:off x="432000" y="1152000"/>
            <a:ext cx="11329200" cy="5039250"/>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Footer Placeholder 4">
            <a:extLst>
              <a:ext uri="{FF2B5EF4-FFF2-40B4-BE49-F238E27FC236}">
                <a16:creationId xmlns:a16="http://schemas.microsoft.com/office/drawing/2014/main" id="{58879C91-B77F-4273-9A27-A3535FB889DB}"/>
              </a:ext>
            </a:extLst>
          </p:cNvPr>
          <p:cNvSpPr>
            <a:spLocks noGrp="1"/>
          </p:cNvSpPr>
          <p:nvPr>
            <p:ph type="ftr" sz="quarter" idx="3"/>
          </p:nvPr>
        </p:nvSpPr>
        <p:spPr>
          <a:xfrm>
            <a:off x="432000" y="6365893"/>
            <a:ext cx="4114800" cy="226714"/>
          </a:xfrm>
          <a:prstGeom prst="rect">
            <a:avLst/>
          </a:prstGeom>
        </p:spPr>
        <p:txBody>
          <a:bodyPr vert="horz" lIns="0" tIns="0" rIns="0" bIns="0" rtlCol="0" anchor="ctr"/>
          <a:lstStyle>
            <a:lvl1pPr algn="l">
              <a:defRPr sz="1200">
                <a:solidFill>
                  <a:schemeClr val="tx1">
                    <a:lumMod val="75000"/>
                    <a:lumOff val="25000"/>
                  </a:schemeClr>
                </a:solidFill>
              </a:defRPr>
            </a:lvl1pPr>
          </a:lstStyle>
          <a:p>
            <a:r>
              <a:rPr lang="en-US" noProof="0" dirty="0"/>
              <a:t>FOOTER TITLE</a:t>
            </a:r>
          </a:p>
        </p:txBody>
      </p:sp>
      <p:sp>
        <p:nvSpPr>
          <p:cNvPr id="4" name="Slide Number Placeholder 3">
            <a:extLst>
              <a:ext uri="{FF2B5EF4-FFF2-40B4-BE49-F238E27FC236}">
                <a16:creationId xmlns:a16="http://schemas.microsoft.com/office/drawing/2014/main" id="{215F7E44-8ABB-4ABE-998C-AFEFE7AA0503}"/>
              </a:ext>
            </a:extLst>
          </p:cNvPr>
          <p:cNvSpPr>
            <a:spLocks noGrp="1"/>
          </p:cNvSpPr>
          <p:nvPr>
            <p:ph type="sldNum" sz="quarter" idx="4"/>
          </p:nvPr>
        </p:nvSpPr>
        <p:spPr>
          <a:xfrm>
            <a:off x="10917936" y="6385422"/>
            <a:ext cx="843264" cy="288000"/>
          </a:xfrm>
          <a:prstGeom prst="rect">
            <a:avLst/>
          </a:prstGeom>
          <a:noFill/>
        </p:spPr>
        <p:txBody>
          <a:bodyPr lIns="0" tIns="0" rIns="0" bIns="0" anchor="ctr"/>
          <a:lstStyle>
            <a:lvl1pPr algn="r">
              <a:defRPr lang="en-ZA" sz="1000" b="0" smtClean="0">
                <a:solidFill>
                  <a:sysClr val="windowText" lastClr="000000"/>
                </a:solidFill>
              </a:defRPr>
            </a:lvl1pPr>
          </a:lstStyle>
          <a:p>
            <a:fld id="{B67B645E-C5E5-4727-B977-D372A0AA71D9}" type="slidenum">
              <a:rPr lang="en-US" smtClean="0"/>
              <a:pPr/>
              <a:t>‹#›</a:t>
            </a:fld>
            <a:endParaRPr lang="en-US" dirty="0"/>
          </a:p>
        </p:txBody>
      </p:sp>
    </p:spTree>
    <p:extLst>
      <p:ext uri="{BB962C8B-B14F-4D97-AF65-F5344CB8AC3E}">
        <p14:creationId xmlns:p14="http://schemas.microsoft.com/office/powerpoint/2010/main" val="946163275"/>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Lst>
  <p:hf hdr="0" ftr="0" dt="0"/>
  <p:txStyles>
    <p:titleStyle>
      <a:lvl1pPr algn="l" defTabSz="914400" rtl="0" eaLnBrk="1" latinLnBrk="0" hangingPunct="1">
        <a:lnSpc>
          <a:spcPct val="90000"/>
        </a:lnSpc>
        <a:spcBef>
          <a:spcPct val="0"/>
        </a:spcBef>
        <a:buNone/>
        <a:defRPr lang="en-ZA" sz="3200" b="1" kern="1200" spc="-150" dirty="0">
          <a:solidFill>
            <a:schemeClr val="tx1">
              <a:lumMod val="85000"/>
              <a:lumOff val="15000"/>
            </a:schemeClr>
          </a:solidFill>
          <a:latin typeface="+mj-lt"/>
          <a:ea typeface="+mj-ea"/>
          <a:cs typeface="+mj-cs"/>
        </a:defRPr>
      </a:lvl1pPr>
    </p:titleStyle>
    <p:bodyStyle>
      <a:lvl1pPr marL="347472" indent="-347472" algn="l" defTabSz="914400" rtl="0" eaLnBrk="1" latinLnBrk="0" hangingPunct="1">
        <a:lnSpc>
          <a:spcPct val="90000"/>
        </a:lnSpc>
        <a:spcBef>
          <a:spcPts val="0"/>
        </a:spcBef>
        <a:spcAft>
          <a:spcPts val="1800"/>
        </a:spcAft>
        <a:buSzPct val="75000"/>
        <a:buFont typeface="Arial" panose="020B0604020202020204" pitchFamily="34" charset="0"/>
        <a:buChar char="•"/>
        <a:defRPr sz="2000" kern="1200">
          <a:solidFill>
            <a:schemeClr val="tx1">
              <a:lumMod val="75000"/>
              <a:lumOff val="25000"/>
            </a:schemeClr>
          </a:solidFill>
          <a:latin typeface="+mn-lt"/>
          <a:ea typeface="+mn-ea"/>
          <a:cs typeface="+mn-cs"/>
        </a:defRPr>
      </a:lvl1pPr>
      <a:lvl2pPr marL="731520" indent="-347472" algn="l" defTabSz="914400" rtl="0" eaLnBrk="1" latinLnBrk="0" hangingPunct="1">
        <a:lnSpc>
          <a:spcPct val="90000"/>
        </a:lnSpc>
        <a:spcBef>
          <a:spcPts val="500"/>
        </a:spcBef>
        <a:buSzPct val="75000"/>
        <a:buFont typeface="Arial" panose="020B0604020202020204" pitchFamily="34" charset="0"/>
        <a:buChar char="•"/>
        <a:defRPr sz="2000" kern="1200">
          <a:solidFill>
            <a:schemeClr val="tx1">
              <a:lumMod val="75000"/>
              <a:lumOff val="25000"/>
            </a:schemeClr>
          </a:solidFill>
          <a:latin typeface="+mn-lt"/>
          <a:ea typeface="+mn-ea"/>
          <a:cs typeface="+mn-cs"/>
        </a:defRPr>
      </a:lvl2pPr>
      <a:lvl3pPr marL="1097280" indent="-347472" algn="l" defTabSz="914400" rtl="0" eaLnBrk="1" latinLnBrk="0" hangingPunct="1">
        <a:lnSpc>
          <a:spcPct val="90000"/>
        </a:lnSpc>
        <a:spcBef>
          <a:spcPts val="500"/>
        </a:spcBef>
        <a:buSzPct val="75000"/>
        <a:buFont typeface="Arial" panose="020B0604020202020204" pitchFamily="34" charset="0"/>
        <a:buChar char="•"/>
        <a:defRPr sz="1800" kern="1200">
          <a:solidFill>
            <a:schemeClr val="tx1">
              <a:lumMod val="75000"/>
              <a:lumOff val="25000"/>
            </a:schemeClr>
          </a:solidFill>
          <a:latin typeface="+mn-lt"/>
          <a:ea typeface="+mn-ea"/>
          <a:cs typeface="+mn-cs"/>
        </a:defRPr>
      </a:lvl3pPr>
      <a:lvl4pPr marL="1463040" indent="-347472" algn="l" defTabSz="914400" rtl="0" eaLnBrk="1" latinLnBrk="0" hangingPunct="1">
        <a:lnSpc>
          <a:spcPct val="90000"/>
        </a:lnSpc>
        <a:spcBef>
          <a:spcPts val="500"/>
        </a:spcBef>
        <a:buSzPct val="75000"/>
        <a:buFont typeface="Arial" panose="020B0604020202020204" pitchFamily="34" charset="0"/>
        <a:buChar char="•"/>
        <a:defRPr sz="1800" kern="1200">
          <a:solidFill>
            <a:schemeClr val="tx1">
              <a:lumMod val="75000"/>
              <a:lumOff val="25000"/>
            </a:schemeClr>
          </a:solidFill>
          <a:latin typeface="+mn-lt"/>
          <a:ea typeface="+mn-ea"/>
          <a:cs typeface="+mn-cs"/>
        </a:defRPr>
      </a:lvl4pPr>
      <a:lvl5pPr marL="1828800" indent="-347472" algn="l" defTabSz="914400" rtl="0" eaLnBrk="1" latinLnBrk="0" hangingPunct="1">
        <a:lnSpc>
          <a:spcPct val="90000"/>
        </a:lnSpc>
        <a:spcBef>
          <a:spcPts val="500"/>
        </a:spcBef>
        <a:buSzPct val="75000"/>
        <a:buFont typeface="Arial" panose="020B0604020202020204"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package" Target="../embeddings/Microsoft_Excel_Worksheet.xlsx"/><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oleObject" Target="../embeddings/oleObject1.bin"/><Relationship Id="rId1" Type="http://schemas.openxmlformats.org/officeDocument/2006/relationships/slideLayout" Target="../slideLayouts/slideLayout10.xml"/><Relationship Id="rId5" Type="http://schemas.openxmlformats.org/officeDocument/2006/relationships/image" Target="../media/image10.emf"/><Relationship Id="rId4" Type="http://schemas.openxmlformats.org/officeDocument/2006/relationships/oleObject" Target="../embeddings/Microsoft_Excel_97-2003_Worksheet.xls"/></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hyperlink" Target="https://www.merced.courts.ca.gov/self-help/divorce-or-separation" TargetMode="External"/><Relationship Id="rId2" Type="http://schemas.openxmlformats.org/officeDocument/2006/relationships/hyperlink" Target="https://www.mercedcera.com/" TargetMode="External"/><Relationship Id="rId1" Type="http://schemas.openxmlformats.org/officeDocument/2006/relationships/slideLayout" Target="../slideLayouts/slideLayout9.xml"/><Relationship Id="rId4" Type="http://schemas.openxmlformats.org/officeDocument/2006/relationships/hyperlink" Target="https://selfhelp.courts.ca.gov/divorce-California"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F917E-922A-1054-6306-D37C378F1165}"/>
              </a:ext>
            </a:extLst>
          </p:cNvPr>
          <p:cNvSpPr>
            <a:spLocks noGrp="1"/>
          </p:cNvSpPr>
          <p:nvPr>
            <p:ph type="title"/>
          </p:nvPr>
        </p:nvSpPr>
        <p:spPr>
          <a:xfrm>
            <a:off x="841248" y="841248"/>
            <a:ext cx="10479024" cy="557784"/>
          </a:xfrm>
        </p:spPr>
        <p:txBody>
          <a:bodyPr/>
          <a:lstStyle/>
          <a:p>
            <a:br>
              <a:rPr lang="en-US" dirty="0"/>
            </a:br>
            <a:endParaRPr lang="en-US" dirty="0"/>
          </a:p>
        </p:txBody>
      </p:sp>
      <p:sp>
        <p:nvSpPr>
          <p:cNvPr id="3" name="Text Placeholder 2">
            <a:extLst>
              <a:ext uri="{FF2B5EF4-FFF2-40B4-BE49-F238E27FC236}">
                <a16:creationId xmlns:a16="http://schemas.microsoft.com/office/drawing/2014/main" id="{1C3D50B0-02F8-A1E6-8A67-C0B7034A4743}"/>
              </a:ext>
            </a:extLst>
          </p:cNvPr>
          <p:cNvSpPr>
            <a:spLocks noGrp="1"/>
          </p:cNvSpPr>
          <p:nvPr>
            <p:ph type="body" sz="quarter" idx="10"/>
          </p:nvPr>
        </p:nvSpPr>
        <p:spPr>
          <a:xfrm>
            <a:off x="841248" y="2395728"/>
            <a:ext cx="10872216" cy="2066544"/>
          </a:xfrm>
        </p:spPr>
        <p:txBody>
          <a:bodyPr/>
          <a:lstStyle/>
          <a:p>
            <a:pPr algn="ctr"/>
            <a:r>
              <a:rPr lang="en-US" sz="7200" dirty="0">
                <a:latin typeface="+mj-lt"/>
              </a:rPr>
              <a:t>Community Property</a:t>
            </a:r>
          </a:p>
          <a:p>
            <a:pPr algn="ctr"/>
            <a:endParaRPr lang="en-US" sz="1400" dirty="0"/>
          </a:p>
          <a:p>
            <a:r>
              <a:rPr lang="en-US" sz="1400" dirty="0"/>
              <a:t>This presentation is not legal or financial advice. If you have specific questions to your situation, please contact the MercedCERA office. If you have legal questions, please consult with an attorney or legal aid in your area. MercedCERA shall not be liable for misinterpretation of the information made here. </a:t>
            </a:r>
            <a:endParaRPr lang="en-US" sz="7200" dirty="0"/>
          </a:p>
          <a:p>
            <a:pPr algn="ctr"/>
            <a:r>
              <a:rPr lang="en-US" sz="7200" dirty="0">
                <a:latin typeface="+mj-lt"/>
              </a:rPr>
              <a:t> </a:t>
            </a:r>
          </a:p>
          <a:p>
            <a:endParaRPr lang="en-US" dirty="0"/>
          </a:p>
        </p:txBody>
      </p:sp>
      <p:pic>
        <p:nvPicPr>
          <p:cNvPr id="5" name="Picture 4" descr="Logo&#10;&#10;AI-generated content may be incorrect.">
            <a:extLst>
              <a:ext uri="{FF2B5EF4-FFF2-40B4-BE49-F238E27FC236}">
                <a16:creationId xmlns:a16="http://schemas.microsoft.com/office/drawing/2014/main" id="{D254DA2A-B3E4-846E-4A81-5B1836688561}"/>
              </a:ext>
            </a:extLst>
          </p:cNvPr>
          <p:cNvPicPr>
            <a:picLocks noChangeAspect="1"/>
          </p:cNvPicPr>
          <p:nvPr/>
        </p:nvPicPr>
        <p:blipFill>
          <a:blip r:embed="rId2"/>
          <a:stretch>
            <a:fillRect/>
          </a:stretch>
        </p:blipFill>
        <p:spPr>
          <a:xfrm>
            <a:off x="1133855" y="841248"/>
            <a:ext cx="4321303" cy="1140302"/>
          </a:xfrm>
          <a:prstGeom prst="rect">
            <a:avLst/>
          </a:prstGeom>
          <a:ln w="57150">
            <a:solidFill>
              <a:schemeClr val="accent6">
                <a:lumMod val="60000"/>
                <a:lumOff val="40000"/>
              </a:schemeClr>
            </a:solidFill>
          </a:ln>
        </p:spPr>
      </p:pic>
      <p:pic>
        <p:nvPicPr>
          <p:cNvPr id="7" name="Picture Placeholder 11">
            <a:extLst>
              <a:ext uri="{FF2B5EF4-FFF2-40B4-BE49-F238E27FC236}">
                <a16:creationId xmlns:a16="http://schemas.microsoft.com/office/drawing/2014/main" id="{42C0CFC7-1954-F59A-008D-665590600D66}"/>
              </a:ext>
            </a:extLst>
          </p:cNvPr>
          <p:cNvPicPr>
            <a:picLocks noChangeAspect="1"/>
          </p:cNvPicPr>
          <p:nvPr/>
        </p:nvPicPr>
        <p:blipFill>
          <a:blip r:embed="rId3"/>
          <a:srcRect t="20334" b="20334"/>
          <a:stretch>
            <a:fillRect/>
          </a:stretch>
        </p:blipFill>
        <p:spPr>
          <a:xfrm>
            <a:off x="-13717" y="4462272"/>
            <a:ext cx="12188952" cy="2395728"/>
          </a:xfrm>
          <a:prstGeom prst="rect">
            <a:avLst/>
          </a:prstGeom>
        </p:spPr>
      </p:pic>
    </p:spTree>
    <p:extLst>
      <p:ext uri="{BB962C8B-B14F-4D97-AF65-F5344CB8AC3E}">
        <p14:creationId xmlns:p14="http://schemas.microsoft.com/office/powerpoint/2010/main" val="15169996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6923F-2B95-8D5A-8578-DBC0FC0DCEA8}"/>
              </a:ext>
            </a:extLst>
          </p:cNvPr>
          <p:cNvSpPr>
            <a:spLocks noGrp="1"/>
          </p:cNvSpPr>
          <p:nvPr>
            <p:ph type="title"/>
          </p:nvPr>
        </p:nvSpPr>
        <p:spPr>
          <a:xfrm>
            <a:off x="841248" y="841248"/>
            <a:ext cx="10479024" cy="557784"/>
          </a:xfrm>
        </p:spPr>
        <p:txBody>
          <a:bodyPr/>
          <a:lstStyle/>
          <a:p>
            <a:r>
              <a:rPr lang="en-US" sz="2400" dirty="0"/>
              <a:t>Agenda</a:t>
            </a:r>
          </a:p>
        </p:txBody>
      </p:sp>
      <p:sp>
        <p:nvSpPr>
          <p:cNvPr id="5" name="Text Placeholder 4">
            <a:extLst>
              <a:ext uri="{FF2B5EF4-FFF2-40B4-BE49-F238E27FC236}">
                <a16:creationId xmlns:a16="http://schemas.microsoft.com/office/drawing/2014/main" id="{DFFF7AA9-7C16-A939-67C8-DF700FEF7D83}"/>
              </a:ext>
            </a:extLst>
          </p:cNvPr>
          <p:cNvSpPr>
            <a:spLocks noGrp="1"/>
          </p:cNvSpPr>
          <p:nvPr>
            <p:ph sz="quarter" idx="13"/>
          </p:nvPr>
        </p:nvSpPr>
        <p:spPr>
          <a:xfrm>
            <a:off x="841248" y="1536827"/>
            <a:ext cx="10351008" cy="5019421"/>
          </a:xfrm>
        </p:spPr>
        <p:txBody>
          <a:bodyPr>
            <a:normAutofit/>
          </a:bodyPr>
          <a:lstStyle/>
          <a:p>
            <a:r>
              <a:rPr lang="en-US" sz="2600" dirty="0"/>
              <a:t>Domestic Relations Order, (DRO) vs Qualified Domestic Relations Order, QDRO) </a:t>
            </a:r>
          </a:p>
          <a:p>
            <a:r>
              <a:rPr lang="en-US" sz="2600" dirty="0"/>
              <a:t>Community Property Assets vs Separate Assets</a:t>
            </a:r>
          </a:p>
          <a:p>
            <a:r>
              <a:rPr lang="en-US" sz="2600" dirty="0"/>
              <a:t>Pre-Divorce Planning, Legal Requirements and Key Considerations</a:t>
            </a:r>
          </a:p>
          <a:p>
            <a:r>
              <a:rPr lang="en-US" sz="2600" dirty="0"/>
              <a:t>Community Property Impact on your Pension – Time Rule Formula</a:t>
            </a:r>
          </a:p>
          <a:p>
            <a:r>
              <a:rPr lang="en-US" sz="2600" dirty="0"/>
              <a:t>Community Property Summary - Takeaways</a:t>
            </a:r>
          </a:p>
          <a:p>
            <a:r>
              <a:rPr lang="en-US" sz="2600" dirty="0"/>
              <a:t>Resources</a:t>
            </a:r>
          </a:p>
          <a:p>
            <a:r>
              <a:rPr lang="en-US" sz="2600" dirty="0"/>
              <a:t>Q&amp;A</a:t>
            </a:r>
          </a:p>
          <a:p>
            <a:endParaRPr lang="en-US" sz="2600" dirty="0"/>
          </a:p>
          <a:p>
            <a:endParaRPr lang="en-US" sz="2600" dirty="0"/>
          </a:p>
          <a:p>
            <a:endParaRPr lang="en-US" dirty="0"/>
          </a:p>
        </p:txBody>
      </p:sp>
      <p:sp>
        <p:nvSpPr>
          <p:cNvPr id="4" name="Slide Number Placeholder 3">
            <a:extLst>
              <a:ext uri="{FF2B5EF4-FFF2-40B4-BE49-F238E27FC236}">
                <a16:creationId xmlns:a16="http://schemas.microsoft.com/office/drawing/2014/main" id="{58FEA6BC-F3A8-6DDC-F1F8-6348F54E8BE2}"/>
              </a:ext>
            </a:extLst>
          </p:cNvPr>
          <p:cNvSpPr>
            <a:spLocks noGrp="1"/>
          </p:cNvSpPr>
          <p:nvPr>
            <p:ph type="sldNum" sz="quarter" idx="11"/>
          </p:nvPr>
        </p:nvSpPr>
        <p:spPr>
          <a:xfrm>
            <a:off x="10917936" y="6385422"/>
            <a:ext cx="843264" cy="288000"/>
          </a:xfrm>
        </p:spPr>
        <p:txBody>
          <a:bodyPr/>
          <a:lstStyle/>
          <a:p>
            <a:fld id="{B67B645E-C5E5-4727-B977-D372A0AA71D9}" type="slidenum">
              <a:rPr lang="en-US" smtClean="0"/>
              <a:pPr/>
              <a:t>2</a:t>
            </a:fld>
            <a:endParaRPr lang="en-US" dirty="0"/>
          </a:p>
        </p:txBody>
      </p:sp>
    </p:spTree>
    <p:extLst>
      <p:ext uri="{BB962C8B-B14F-4D97-AF65-F5344CB8AC3E}">
        <p14:creationId xmlns:p14="http://schemas.microsoft.com/office/powerpoint/2010/main" val="41326346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F36F11-A50A-4347-9430-9522EAFCAB77}"/>
              </a:ext>
            </a:extLst>
          </p:cNvPr>
          <p:cNvSpPr>
            <a:spLocks noGrp="1"/>
          </p:cNvSpPr>
          <p:nvPr>
            <p:ph type="title"/>
          </p:nvPr>
        </p:nvSpPr>
        <p:spPr>
          <a:xfrm>
            <a:off x="841248" y="704088"/>
            <a:ext cx="10853928" cy="749808"/>
          </a:xfrm>
        </p:spPr>
        <p:txBody>
          <a:bodyPr/>
          <a:lstStyle/>
          <a:p>
            <a:pPr algn="ctr"/>
            <a:r>
              <a:rPr lang="en-US" sz="2400" dirty="0"/>
              <a:t>Domestic Relations Order, (DRO) vs Qualified Domestic Relations order, (QDRO) </a:t>
            </a:r>
            <a:br>
              <a:rPr lang="en-US" dirty="0"/>
            </a:br>
            <a:br>
              <a:rPr lang="en-US" dirty="0"/>
            </a:br>
            <a:endParaRPr lang="en-US" dirty="0"/>
          </a:p>
        </p:txBody>
      </p:sp>
      <p:sp>
        <p:nvSpPr>
          <p:cNvPr id="4" name="Text Placeholder 3">
            <a:extLst>
              <a:ext uri="{FF2B5EF4-FFF2-40B4-BE49-F238E27FC236}">
                <a16:creationId xmlns:a16="http://schemas.microsoft.com/office/drawing/2014/main" id="{9A1E0E93-C6B0-0C8B-16D2-354982229DB1}"/>
              </a:ext>
            </a:extLst>
          </p:cNvPr>
          <p:cNvSpPr>
            <a:spLocks noGrp="1"/>
          </p:cNvSpPr>
          <p:nvPr>
            <p:ph type="body" sz="quarter" idx="10"/>
          </p:nvPr>
        </p:nvSpPr>
        <p:spPr>
          <a:xfrm>
            <a:off x="841246" y="1956816"/>
            <a:ext cx="10735057" cy="4617720"/>
          </a:xfrm>
        </p:spPr>
        <p:txBody>
          <a:bodyPr/>
          <a:lstStyle/>
          <a:p>
            <a:pPr marL="457200" indent="-457200">
              <a:buFont typeface="Arial" panose="020B0604020202020204" pitchFamily="34" charset="0"/>
              <a:buChar char="•"/>
            </a:pPr>
            <a:r>
              <a:rPr lang="en-US" sz="2400" dirty="0"/>
              <a:t>DRO:     Is a broad family court order dividing marital assets, such as pensions or child support. The details of division are found in the marital settlement agreement</a:t>
            </a:r>
          </a:p>
          <a:p>
            <a:pPr marL="457200" indent="-457200">
              <a:buFont typeface="Arial" panose="020B0604020202020204" pitchFamily="34" charset="0"/>
              <a:buChar char="•"/>
            </a:pPr>
            <a:r>
              <a:rPr lang="en-US" sz="2400" dirty="0"/>
              <a:t>QDRO:     Is a specific type of DRO that applies to private-sector retirement plans following Federal ERISA rules. (Employee Retirement Income Security Act)</a:t>
            </a:r>
          </a:p>
          <a:p>
            <a:pPr marL="457200" indent="-457200">
              <a:buFont typeface="Arial" panose="020B0604020202020204" pitchFamily="34" charset="0"/>
              <a:buChar char="•"/>
            </a:pPr>
            <a:r>
              <a:rPr lang="en-US" sz="2400" dirty="0"/>
              <a:t>Every QDRO starts as a DRO, but not every DRO becomes a QDRO. </a:t>
            </a:r>
          </a:p>
          <a:p>
            <a:pPr marL="457200" indent="-457200">
              <a:buFont typeface="Arial" panose="020B0604020202020204" pitchFamily="34" charset="0"/>
              <a:buChar char="•"/>
            </a:pPr>
            <a:r>
              <a:rPr lang="en-US" sz="2400" dirty="0"/>
              <a:t>MercedCERA uses a specialized form of DRO controlled by MercedCERA plan guidelines and County Employees Retirement Law of 1937, (CERL 1937) including community property specifications. </a:t>
            </a:r>
          </a:p>
        </p:txBody>
      </p:sp>
    </p:spTree>
    <p:extLst>
      <p:ext uri="{BB962C8B-B14F-4D97-AF65-F5344CB8AC3E}">
        <p14:creationId xmlns:p14="http://schemas.microsoft.com/office/powerpoint/2010/main" val="17465209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34DAF-F207-3061-24D6-6AFF552418DC}"/>
              </a:ext>
            </a:extLst>
          </p:cNvPr>
          <p:cNvSpPr>
            <a:spLocks noGrp="1"/>
          </p:cNvSpPr>
          <p:nvPr>
            <p:ph type="title"/>
          </p:nvPr>
        </p:nvSpPr>
        <p:spPr>
          <a:xfrm>
            <a:off x="841248" y="841248"/>
            <a:ext cx="10479024" cy="557784"/>
          </a:xfrm>
        </p:spPr>
        <p:txBody>
          <a:bodyPr/>
          <a:lstStyle/>
          <a:p>
            <a:pPr algn="ctr"/>
            <a:r>
              <a:rPr lang="en-US" sz="2400" dirty="0"/>
              <a:t>Community property assets vs separate assets</a:t>
            </a:r>
            <a:br>
              <a:rPr lang="en-US" dirty="0"/>
            </a:br>
            <a:endParaRPr lang="en-US" dirty="0"/>
          </a:p>
        </p:txBody>
      </p:sp>
      <p:sp>
        <p:nvSpPr>
          <p:cNvPr id="5" name="Content Placeholder 4">
            <a:extLst>
              <a:ext uri="{FF2B5EF4-FFF2-40B4-BE49-F238E27FC236}">
                <a16:creationId xmlns:a16="http://schemas.microsoft.com/office/drawing/2014/main" id="{8A94AC61-4F6E-98E2-D42B-F2114BBA120D}"/>
              </a:ext>
            </a:extLst>
          </p:cNvPr>
          <p:cNvSpPr>
            <a:spLocks noGrp="1"/>
          </p:cNvSpPr>
          <p:nvPr>
            <p:ph sz="quarter" idx="13"/>
          </p:nvPr>
        </p:nvSpPr>
        <p:spPr>
          <a:xfrm>
            <a:off x="219456" y="1399032"/>
            <a:ext cx="11713464" cy="5084065"/>
          </a:xfrm>
        </p:spPr>
        <p:txBody>
          <a:bodyPr>
            <a:normAutofit lnSpcReduction="10000"/>
          </a:bodyPr>
          <a:lstStyle/>
          <a:p>
            <a:pPr marL="0" indent="0">
              <a:buNone/>
            </a:pPr>
            <a:endParaRPr lang="en-US" dirty="0"/>
          </a:p>
          <a:p>
            <a:pPr marL="0" lvl="0" indent="0">
              <a:buNone/>
            </a:pPr>
            <a:endParaRPr lang="en-US" sz="2400" dirty="0"/>
          </a:p>
          <a:p>
            <a:pPr marL="0" lvl="0" indent="0">
              <a:buNone/>
            </a:pPr>
            <a:endParaRPr lang="en-US" sz="2400" dirty="0"/>
          </a:p>
          <a:p>
            <a:pPr marL="0" lvl="0" indent="0">
              <a:buNone/>
            </a:pPr>
            <a:endParaRPr lang="en-US" sz="2400" dirty="0"/>
          </a:p>
          <a:p>
            <a:pPr marL="0" lvl="0" indent="0">
              <a:buNone/>
            </a:pPr>
            <a:endParaRPr lang="en-US" sz="2400" dirty="0"/>
          </a:p>
          <a:p>
            <a:endParaRPr lang="en-US" sz="2400" dirty="0"/>
          </a:p>
          <a:p>
            <a:r>
              <a:rPr lang="en-US" sz="2400" dirty="0"/>
              <a:t>Depending on whether it is included in the recorded DRO, any purchase of service time outside of marriage but purchased with community property monies must be identified in the DRO to be included as community property.</a:t>
            </a:r>
          </a:p>
          <a:p>
            <a:r>
              <a:rPr lang="en-US" sz="2400" dirty="0"/>
              <a:t>If the marriage date is post-retirement there is generally no community property in the pension, unless court ordered. MercedCERA will comply with court orders.</a:t>
            </a:r>
            <a:endParaRPr lang="en-US" dirty="0"/>
          </a:p>
        </p:txBody>
      </p:sp>
      <p:sp>
        <p:nvSpPr>
          <p:cNvPr id="4" name="Slide Number Placeholder 3">
            <a:extLst>
              <a:ext uri="{FF2B5EF4-FFF2-40B4-BE49-F238E27FC236}">
                <a16:creationId xmlns:a16="http://schemas.microsoft.com/office/drawing/2014/main" id="{D04F9477-0E09-541A-1BEE-18EAF43FE06E}"/>
              </a:ext>
            </a:extLst>
          </p:cNvPr>
          <p:cNvSpPr>
            <a:spLocks noGrp="1"/>
          </p:cNvSpPr>
          <p:nvPr>
            <p:ph type="sldNum" sz="quarter" idx="11"/>
          </p:nvPr>
        </p:nvSpPr>
        <p:spPr>
          <a:xfrm>
            <a:off x="10917936" y="6385422"/>
            <a:ext cx="843264" cy="288000"/>
          </a:xfrm>
        </p:spPr>
        <p:txBody>
          <a:bodyPr/>
          <a:lstStyle/>
          <a:p>
            <a:fld id="{B67B645E-C5E5-4727-B977-D372A0AA71D9}" type="slidenum">
              <a:rPr lang="en-US" smtClean="0"/>
              <a:pPr/>
              <a:t>4</a:t>
            </a:fld>
            <a:endParaRPr lang="en-US" dirty="0"/>
          </a:p>
        </p:txBody>
      </p:sp>
      <p:graphicFrame>
        <p:nvGraphicFramePr>
          <p:cNvPr id="6" name="Object 5">
            <a:extLst>
              <a:ext uri="{FF2B5EF4-FFF2-40B4-BE49-F238E27FC236}">
                <a16:creationId xmlns:a16="http://schemas.microsoft.com/office/drawing/2014/main" id="{AC89DEE9-EDC2-7B45-A281-3C82FB622E69}"/>
              </a:ext>
            </a:extLst>
          </p:cNvPr>
          <p:cNvGraphicFramePr>
            <a:graphicFrameLocks noChangeAspect="1"/>
          </p:cNvGraphicFramePr>
          <p:nvPr>
            <p:extLst>
              <p:ext uri="{D42A27DB-BD31-4B8C-83A1-F6EECF244321}">
                <p14:modId xmlns:p14="http://schemas.microsoft.com/office/powerpoint/2010/main" val="2165551373"/>
              </p:ext>
            </p:extLst>
          </p:nvPr>
        </p:nvGraphicFramePr>
        <p:xfrm>
          <a:off x="448056" y="1399033"/>
          <a:ext cx="11192256" cy="2706623"/>
        </p:xfrm>
        <a:graphic>
          <a:graphicData uri="http://schemas.openxmlformats.org/presentationml/2006/ole">
            <mc:AlternateContent xmlns:mc="http://schemas.openxmlformats.org/markup-compatibility/2006">
              <mc:Choice xmlns:v="urn:schemas-microsoft-com:vml" Requires="v">
                <p:oleObj name="Worksheet" r:id="rId2" imgW="8924957" imgH="1742941" progId="Excel.Sheet.12">
                  <p:embed/>
                </p:oleObj>
              </mc:Choice>
              <mc:Fallback>
                <p:oleObj name="Worksheet" r:id="rId2" imgW="8924957" imgH="1742941" progId="Excel.Sheet.12">
                  <p:embed/>
                  <p:pic>
                    <p:nvPicPr>
                      <p:cNvPr id="0" name=""/>
                      <p:cNvPicPr/>
                      <p:nvPr/>
                    </p:nvPicPr>
                    <p:blipFill>
                      <a:blip r:embed="rId3"/>
                      <a:stretch>
                        <a:fillRect/>
                      </a:stretch>
                    </p:blipFill>
                    <p:spPr>
                      <a:xfrm>
                        <a:off x="448056" y="1399033"/>
                        <a:ext cx="11192256" cy="2706623"/>
                      </a:xfrm>
                      <a:prstGeom prst="rect">
                        <a:avLst/>
                      </a:prstGeom>
                    </p:spPr>
                  </p:pic>
                </p:oleObj>
              </mc:Fallback>
            </mc:AlternateContent>
          </a:graphicData>
        </a:graphic>
      </p:graphicFrame>
    </p:spTree>
    <p:extLst>
      <p:ext uri="{BB962C8B-B14F-4D97-AF65-F5344CB8AC3E}">
        <p14:creationId xmlns:p14="http://schemas.microsoft.com/office/powerpoint/2010/main" val="36884750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4D1FD-9CC8-4CB0-8247-CFAB90695FE8}"/>
              </a:ext>
            </a:extLst>
          </p:cNvPr>
          <p:cNvSpPr>
            <a:spLocks noGrp="1"/>
          </p:cNvSpPr>
          <p:nvPr>
            <p:ph type="title"/>
          </p:nvPr>
        </p:nvSpPr>
        <p:spPr>
          <a:xfrm>
            <a:off x="841248" y="694944"/>
            <a:ext cx="10479024" cy="704088"/>
          </a:xfrm>
        </p:spPr>
        <p:txBody>
          <a:bodyPr anchor="t">
            <a:noAutofit/>
          </a:bodyPr>
          <a:lstStyle/>
          <a:p>
            <a:pPr algn="ctr"/>
            <a:r>
              <a:rPr lang="en-US" sz="2400" dirty="0"/>
              <a:t>Pre-divorce planning, legal requirements and key considerations</a:t>
            </a:r>
          </a:p>
        </p:txBody>
      </p:sp>
      <p:sp>
        <p:nvSpPr>
          <p:cNvPr id="5" name="Content Placeholder 4">
            <a:extLst>
              <a:ext uri="{FF2B5EF4-FFF2-40B4-BE49-F238E27FC236}">
                <a16:creationId xmlns:a16="http://schemas.microsoft.com/office/drawing/2014/main" id="{CCAD0987-D595-9D33-A24C-ED016A62A8BD}"/>
              </a:ext>
            </a:extLst>
          </p:cNvPr>
          <p:cNvSpPr>
            <a:spLocks noGrp="1"/>
          </p:cNvSpPr>
          <p:nvPr>
            <p:ph sz="quarter" idx="13"/>
          </p:nvPr>
        </p:nvSpPr>
        <p:spPr>
          <a:xfrm>
            <a:off x="841248" y="1399033"/>
            <a:ext cx="9948672" cy="5138928"/>
          </a:xfrm>
        </p:spPr>
        <p:txBody>
          <a:bodyPr>
            <a:normAutofit fontScale="92500" lnSpcReduction="10000"/>
          </a:bodyPr>
          <a:lstStyle/>
          <a:p>
            <a:pPr lvl="0"/>
            <a:r>
              <a:rPr lang="en-US" sz="2600" dirty="0"/>
              <a:t>Important dates to consider, the date marriage began. The date of separation, this terminates the accumulation of community property time. </a:t>
            </a:r>
          </a:p>
          <a:p>
            <a:pPr lvl="0"/>
            <a:r>
              <a:rPr lang="en-US" sz="2600" dirty="0"/>
              <a:t>Joining the pension plan by filing a joinder. The joinder adds the pension plan as a party to the divorce action. </a:t>
            </a:r>
          </a:p>
          <a:p>
            <a:pPr lvl="0"/>
            <a:r>
              <a:rPr lang="en-US" sz="2600" dirty="0"/>
              <a:t>Key considerations:</a:t>
            </a:r>
          </a:p>
          <a:p>
            <a:pPr marL="914400" lvl="0">
              <a:spcAft>
                <a:spcPts val="0"/>
              </a:spcAft>
            </a:pPr>
            <a:r>
              <a:rPr lang="en-US" sz="2600" dirty="0"/>
              <a:t>Community property time frame.</a:t>
            </a:r>
          </a:p>
          <a:p>
            <a:pPr marL="914400" lvl="0">
              <a:spcAft>
                <a:spcPts val="0"/>
              </a:spcAft>
            </a:pPr>
            <a:r>
              <a:rPr lang="en-US" sz="2600" dirty="0"/>
              <a:t>Identifying non-member former spouse, (NMFS) and their current address.</a:t>
            </a:r>
          </a:p>
          <a:p>
            <a:pPr marL="914400" lvl="0">
              <a:spcAft>
                <a:spcPts val="0"/>
              </a:spcAft>
            </a:pPr>
            <a:r>
              <a:rPr lang="en-US" sz="2600" dirty="0"/>
              <a:t>Be sure your DRO addresses survivor benefits, this is crucial to determine if the NMFS is to receive survivor benefits, also if the member dies pre-retirement or post-retirement. </a:t>
            </a:r>
          </a:p>
          <a:p>
            <a:pPr marL="571500" lvl="0" indent="0">
              <a:spcAft>
                <a:spcPts val="0"/>
              </a:spcAft>
              <a:buNone/>
            </a:pPr>
            <a:endParaRPr lang="en-US" sz="2600" dirty="0"/>
          </a:p>
          <a:p>
            <a:pPr lvl="0"/>
            <a:r>
              <a:rPr lang="en-US" sz="2600" dirty="0"/>
              <a:t>If you have a current spouse, the DRO should address both the NMFS and the current spouse regarding rights to the pension. </a:t>
            </a:r>
          </a:p>
          <a:p>
            <a:pPr lvl="0"/>
            <a:endParaRPr lang="en-US" dirty="0"/>
          </a:p>
          <a:p>
            <a:endParaRPr lang="en-US" sz="1300" dirty="0"/>
          </a:p>
        </p:txBody>
      </p:sp>
      <p:sp>
        <p:nvSpPr>
          <p:cNvPr id="4" name="Slide Number Placeholder 3">
            <a:extLst>
              <a:ext uri="{FF2B5EF4-FFF2-40B4-BE49-F238E27FC236}">
                <a16:creationId xmlns:a16="http://schemas.microsoft.com/office/drawing/2014/main" id="{FE7814C5-5D60-0866-7B45-798BC7C8D1CB}"/>
              </a:ext>
            </a:extLst>
          </p:cNvPr>
          <p:cNvSpPr>
            <a:spLocks noGrp="1"/>
          </p:cNvSpPr>
          <p:nvPr>
            <p:ph type="sldNum" sz="quarter" idx="11"/>
          </p:nvPr>
        </p:nvSpPr>
        <p:spPr>
          <a:xfrm>
            <a:off x="10917936" y="6385422"/>
            <a:ext cx="843264" cy="288000"/>
          </a:xfrm>
        </p:spPr>
        <p:txBody>
          <a:bodyPr anchor="ctr">
            <a:normAutofit/>
          </a:bodyPr>
          <a:lstStyle/>
          <a:p>
            <a:pPr>
              <a:spcAft>
                <a:spcPts val="600"/>
              </a:spcAft>
            </a:pPr>
            <a:fld id="{B67B645E-C5E5-4727-B977-D372A0AA71D9}" type="slidenum">
              <a:rPr lang="en-US" smtClean="0"/>
              <a:pPr>
                <a:spcAft>
                  <a:spcPts val="600"/>
                </a:spcAft>
              </a:pPr>
              <a:t>5</a:t>
            </a:fld>
            <a:endParaRPr lang="en-US" dirty="0"/>
          </a:p>
        </p:txBody>
      </p:sp>
    </p:spTree>
    <p:extLst>
      <p:ext uri="{BB962C8B-B14F-4D97-AF65-F5344CB8AC3E}">
        <p14:creationId xmlns:p14="http://schemas.microsoft.com/office/powerpoint/2010/main" val="89773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2CB087B-CB5E-35C5-3AD8-D1A6E1AF8260}"/>
              </a:ext>
            </a:extLst>
          </p:cNvPr>
          <p:cNvSpPr>
            <a:spLocks noGrp="1"/>
          </p:cNvSpPr>
          <p:nvPr>
            <p:ph type="title"/>
          </p:nvPr>
        </p:nvSpPr>
        <p:spPr>
          <a:xfrm>
            <a:off x="841248" y="841248"/>
            <a:ext cx="10479024" cy="557784"/>
          </a:xfrm>
        </p:spPr>
        <p:txBody>
          <a:bodyPr/>
          <a:lstStyle/>
          <a:p>
            <a:pPr algn="ctr"/>
            <a:r>
              <a:rPr lang="en-US" sz="2400" dirty="0"/>
              <a:t>Community Property impact on your pension                Time Rule Formula </a:t>
            </a:r>
          </a:p>
        </p:txBody>
      </p:sp>
      <p:sp>
        <p:nvSpPr>
          <p:cNvPr id="4" name="Text Placeholder 3">
            <a:extLst>
              <a:ext uri="{FF2B5EF4-FFF2-40B4-BE49-F238E27FC236}">
                <a16:creationId xmlns:a16="http://schemas.microsoft.com/office/drawing/2014/main" id="{DA26DA25-1172-208C-2C26-5E3AF67E11D5}"/>
              </a:ext>
            </a:extLst>
          </p:cNvPr>
          <p:cNvSpPr>
            <a:spLocks noGrp="1"/>
          </p:cNvSpPr>
          <p:nvPr>
            <p:ph type="body" sz="quarter" idx="10"/>
          </p:nvPr>
        </p:nvSpPr>
        <p:spPr>
          <a:xfrm>
            <a:off x="539497" y="1645920"/>
            <a:ext cx="11036808" cy="4083368"/>
          </a:xfrm>
        </p:spPr>
        <p:txBody>
          <a:bodyPr/>
          <a:lstStyle/>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The crucial role of a DRO/QDRO, they are court orders that instruct the pension plan on how to divide pension benefits. Or the court orders 100% interest back to the member of the pension plan. </a:t>
            </a:r>
          </a:p>
          <a:p>
            <a:pPr marL="342900" indent="-342900">
              <a:buFont typeface="Arial" panose="020B0604020202020204" pitchFamily="34" charset="0"/>
              <a:buChar char="•"/>
            </a:pPr>
            <a:r>
              <a:rPr lang="en-US" sz="2400" dirty="0"/>
              <a:t>In community property states like California, pension benefits earned during  a marriage are treated as joint property and split evenly (50/50) upon divorce.  This division of asset follows the standard Brown Formula. </a:t>
            </a:r>
          </a:p>
          <a:p>
            <a:pPr marL="342900" indent="-342900">
              <a:buFont typeface="Arial" panose="020B0604020202020204" pitchFamily="34" charset="0"/>
              <a:buChar char="•"/>
            </a:pPr>
            <a:r>
              <a:rPr lang="en-US" sz="2400" dirty="0"/>
              <a:t>To calculate the community share: years of marriage service divided by total years of service multiplied by pension benefit amount. </a:t>
            </a:r>
            <a:r>
              <a:rPr lang="en-US" sz="2400" i="1" dirty="0"/>
              <a:t>Example:</a:t>
            </a:r>
            <a:r>
              <a:rPr lang="en-US" sz="2400" dirty="0"/>
              <a:t> 10 years married, employed a total of 20 years total service = 50% of the pension is community property. The ex-spouse gets 50% of that 50%, or 25% of the total monthly benefit.</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endParaRPr lang="en-US" sz="2000" dirty="0"/>
          </a:p>
          <a:p>
            <a:endParaRPr lang="en-US" sz="2000" dirty="0"/>
          </a:p>
          <a:p>
            <a:endParaRPr lang="en-US" sz="2000" dirty="0"/>
          </a:p>
          <a:p>
            <a:endParaRPr lang="en-US" sz="300" dirty="0"/>
          </a:p>
          <a:p>
            <a:endParaRPr lang="en-US" dirty="0"/>
          </a:p>
        </p:txBody>
      </p:sp>
    </p:spTree>
    <p:extLst>
      <p:ext uri="{BB962C8B-B14F-4D97-AF65-F5344CB8AC3E}">
        <p14:creationId xmlns:p14="http://schemas.microsoft.com/office/powerpoint/2010/main" val="1709180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A29C1CF0-16C5-8F88-EFD4-04DA442DE944}"/>
              </a:ext>
            </a:extLst>
          </p:cNvPr>
          <p:cNvSpPr>
            <a:spLocks noGrp="1"/>
          </p:cNvSpPr>
          <p:nvPr>
            <p:ph type="title"/>
          </p:nvPr>
        </p:nvSpPr>
        <p:spPr>
          <a:xfrm>
            <a:off x="841248" y="832104"/>
            <a:ext cx="10479024" cy="557784"/>
          </a:xfrm>
        </p:spPr>
        <p:txBody>
          <a:bodyPr anchor="t">
            <a:normAutofit/>
          </a:bodyPr>
          <a:lstStyle/>
          <a:p>
            <a:pPr algn="ctr"/>
            <a:r>
              <a:rPr lang="en-US" sz="2400" dirty="0"/>
              <a:t>Divorce Finalized – Time Rule Formula </a:t>
            </a:r>
          </a:p>
        </p:txBody>
      </p:sp>
      <p:sp>
        <p:nvSpPr>
          <p:cNvPr id="13" name="Text Placeholder 2">
            <a:extLst>
              <a:ext uri="{FF2B5EF4-FFF2-40B4-BE49-F238E27FC236}">
                <a16:creationId xmlns:a16="http://schemas.microsoft.com/office/drawing/2014/main" id="{6C026001-B99E-0786-E0B6-35C9D40726B1}"/>
              </a:ext>
            </a:extLst>
          </p:cNvPr>
          <p:cNvSpPr>
            <a:spLocks noGrp="1"/>
          </p:cNvSpPr>
          <p:nvPr>
            <p:ph sz="quarter" idx="14"/>
          </p:nvPr>
        </p:nvSpPr>
        <p:spPr>
          <a:xfrm>
            <a:off x="192024" y="1527048"/>
            <a:ext cx="11128248" cy="4498848"/>
          </a:xfrm>
        </p:spPr>
        <p:txBody>
          <a:bodyPr>
            <a:normAutofit/>
          </a:bodyPr>
          <a:lstStyle/>
          <a:p>
            <a:pPr marL="342900" indent="-342900">
              <a:buFont typeface="Arial" panose="020B0604020202020204" pitchFamily="34" charset="0"/>
              <a:buChar char="•"/>
            </a:pPr>
            <a:r>
              <a:rPr lang="en-US" dirty="0"/>
              <a:t>Example:  </a:t>
            </a:r>
          </a:p>
          <a:p>
            <a:pPr marL="342900" indent="-342900">
              <a:lnSpc>
                <a:spcPct val="0"/>
              </a:lnSpc>
              <a:spcBef>
                <a:spcPts val="0"/>
              </a:spcBef>
              <a:buFont typeface="Arial" panose="020B0604020202020204" pitchFamily="34" charset="0"/>
              <a:buChar char="•"/>
            </a:pPr>
            <a:r>
              <a:rPr lang="en-US" dirty="0"/>
              <a:t>The married time frame is 12 years, 2080 hours per year equals 24,960 hours. </a:t>
            </a:r>
          </a:p>
          <a:p>
            <a:pPr marL="342900" indent="-342900">
              <a:lnSpc>
                <a:spcPct val="0"/>
              </a:lnSpc>
              <a:spcBef>
                <a:spcPts val="0"/>
              </a:spcBef>
              <a:buFont typeface="Arial" panose="020B0604020202020204" pitchFamily="34" charset="0"/>
              <a:buChar char="•"/>
            </a:pPr>
            <a:r>
              <a:rPr lang="en-US" dirty="0"/>
              <a:t>The members 25 years of service equals 52,000 hours.</a:t>
            </a:r>
          </a:p>
          <a:p>
            <a:pPr marL="342900" indent="-342900">
              <a:lnSpc>
                <a:spcPct val="0"/>
              </a:lnSpc>
              <a:spcBef>
                <a:spcPts val="0"/>
              </a:spcBef>
              <a:buFont typeface="Arial" panose="020B0604020202020204" pitchFamily="34" charset="0"/>
              <a:buChar char="•"/>
            </a:pPr>
            <a:r>
              <a:rPr lang="en-US" dirty="0"/>
              <a:t> The members pension amount is $8,500. </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endParaRPr lang="en-US" dirty="0"/>
          </a:p>
        </p:txBody>
      </p:sp>
      <p:sp>
        <p:nvSpPr>
          <p:cNvPr id="18" name="Slide Number Placeholder 4">
            <a:extLst>
              <a:ext uri="{FF2B5EF4-FFF2-40B4-BE49-F238E27FC236}">
                <a16:creationId xmlns:a16="http://schemas.microsoft.com/office/drawing/2014/main" id="{FF50A8FD-8515-4980-26E4-586C1AA63CFA}"/>
              </a:ext>
            </a:extLst>
          </p:cNvPr>
          <p:cNvSpPr>
            <a:spLocks noGrp="1"/>
          </p:cNvSpPr>
          <p:nvPr>
            <p:ph type="sldNum" sz="quarter" idx="11"/>
          </p:nvPr>
        </p:nvSpPr>
        <p:spPr>
          <a:xfrm>
            <a:off x="10917936" y="6385422"/>
            <a:ext cx="843264" cy="288000"/>
          </a:xfrm>
        </p:spPr>
        <p:txBody>
          <a:bodyPr anchor="ctr">
            <a:normAutofit/>
          </a:bodyPr>
          <a:lstStyle/>
          <a:p>
            <a:pPr>
              <a:spcAft>
                <a:spcPts val="600"/>
              </a:spcAft>
            </a:pPr>
            <a:fld id="{B67B645E-C5E5-4727-B977-D372A0AA71D9}" type="slidenum">
              <a:rPr lang="en-US" smtClean="0"/>
              <a:pPr>
                <a:spcAft>
                  <a:spcPts val="600"/>
                </a:spcAft>
              </a:pPr>
              <a:t>7</a:t>
            </a:fld>
            <a:endParaRPr lang="en-US" dirty="0"/>
          </a:p>
        </p:txBody>
      </p:sp>
      <p:sp>
        <p:nvSpPr>
          <p:cNvPr id="6" name="Slide Number Placeholder 5" hidden="1">
            <a:extLst>
              <a:ext uri="{FF2B5EF4-FFF2-40B4-BE49-F238E27FC236}">
                <a16:creationId xmlns:a16="http://schemas.microsoft.com/office/drawing/2014/main" id="{A728653B-29FB-60B6-CC03-7BD3EEEFCE27}"/>
              </a:ext>
            </a:extLst>
          </p:cNvPr>
          <p:cNvSpPr>
            <a:spLocks noGrp="1"/>
          </p:cNvSpPr>
          <p:nvPr>
            <p:ph type="sldNum" sz="quarter" idx="4294967295"/>
          </p:nvPr>
        </p:nvSpPr>
        <p:spPr>
          <a:xfrm>
            <a:off x="10917936" y="6385422"/>
            <a:ext cx="843264" cy="288000"/>
          </a:xfrm>
        </p:spPr>
        <p:txBody>
          <a:bodyPr/>
          <a:lstStyle/>
          <a:p>
            <a:pPr>
              <a:spcAft>
                <a:spcPts val="600"/>
              </a:spcAft>
            </a:pPr>
            <a:fld id="{B67B645E-C5E5-4727-B977-D372A0AA71D9}" type="slidenum">
              <a:rPr lang="en-US" smtClean="0"/>
              <a:pPr>
                <a:spcAft>
                  <a:spcPts val="600"/>
                </a:spcAft>
              </a:pPr>
              <a:t>7</a:t>
            </a:fld>
            <a:endParaRPr lang="en-US" dirty="0"/>
          </a:p>
        </p:txBody>
      </p:sp>
      <p:graphicFrame>
        <p:nvGraphicFramePr>
          <p:cNvPr id="22" name="Object 21">
            <a:extLst>
              <a:ext uri="{FF2B5EF4-FFF2-40B4-BE49-F238E27FC236}">
                <a16:creationId xmlns:a16="http://schemas.microsoft.com/office/drawing/2014/main" id="{6972E6DD-C433-0117-C3B3-A87D0B19CD5B}"/>
              </a:ext>
            </a:extLst>
          </p:cNvPr>
          <p:cNvGraphicFramePr>
            <a:graphicFrameLocks noChangeAspect="1"/>
          </p:cNvGraphicFramePr>
          <p:nvPr>
            <p:extLst>
              <p:ext uri="{D42A27DB-BD31-4B8C-83A1-F6EECF244321}">
                <p14:modId xmlns:p14="http://schemas.microsoft.com/office/powerpoint/2010/main" val="881009591"/>
              </p:ext>
            </p:extLst>
          </p:nvPr>
        </p:nvGraphicFramePr>
        <p:xfrm>
          <a:off x="96565" y="4070065"/>
          <a:ext cx="11781110" cy="2521773"/>
        </p:xfrm>
        <a:graphic>
          <a:graphicData uri="http://schemas.openxmlformats.org/presentationml/2006/ole">
            <mc:AlternateContent xmlns:mc="http://schemas.openxmlformats.org/markup-compatibility/2006">
              <mc:Choice xmlns:v="urn:schemas-microsoft-com:vml" Requires="v">
                <p:oleObj name="Worksheet" r:id="rId2" imgW="5038671" imgH="1352448" progId="Excel.Sheet.8">
                  <p:embed/>
                </p:oleObj>
              </mc:Choice>
              <mc:Fallback>
                <p:oleObj name="Worksheet" r:id="rId2" imgW="5038671" imgH="1352448" progId="Excel.Sheet.8">
                  <p:embed/>
                  <p:pic>
                    <p:nvPicPr>
                      <p:cNvPr id="0" name=""/>
                      <p:cNvPicPr/>
                      <p:nvPr/>
                    </p:nvPicPr>
                    <p:blipFill>
                      <a:blip r:embed="rId3"/>
                      <a:stretch>
                        <a:fillRect/>
                      </a:stretch>
                    </p:blipFill>
                    <p:spPr>
                      <a:xfrm>
                        <a:off x="96565" y="4070065"/>
                        <a:ext cx="11781110" cy="2521773"/>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id="{BDE3A8C3-0C2E-21BB-F655-632CEC323751}"/>
              </a:ext>
            </a:extLst>
          </p:cNvPr>
          <p:cNvGraphicFramePr>
            <a:graphicFrameLocks noChangeAspect="1"/>
          </p:cNvGraphicFramePr>
          <p:nvPr>
            <p:extLst>
              <p:ext uri="{D42A27DB-BD31-4B8C-83A1-F6EECF244321}">
                <p14:modId xmlns:p14="http://schemas.microsoft.com/office/powerpoint/2010/main" val="4094970294"/>
              </p:ext>
            </p:extLst>
          </p:nvPr>
        </p:nvGraphicFramePr>
        <p:xfrm>
          <a:off x="192024" y="2697480"/>
          <a:ext cx="10533888" cy="1235425"/>
        </p:xfrm>
        <a:graphic>
          <a:graphicData uri="http://schemas.openxmlformats.org/presentationml/2006/ole">
            <mc:AlternateContent xmlns:mc="http://schemas.openxmlformats.org/markup-compatibility/2006">
              <mc:Choice xmlns:v="urn:schemas-microsoft-com:vml" Requires="v">
                <p:oleObj name="Worksheet" r:id="rId4" imgW="6953228" imgH="657129" progId="Excel.Sheet.8">
                  <p:embed/>
                </p:oleObj>
              </mc:Choice>
              <mc:Fallback>
                <p:oleObj name="Worksheet" r:id="rId4" imgW="6953228" imgH="657129" progId="Excel.Sheet.8">
                  <p:embed/>
                  <p:pic>
                    <p:nvPicPr>
                      <p:cNvPr id="0" name=""/>
                      <p:cNvPicPr/>
                      <p:nvPr/>
                    </p:nvPicPr>
                    <p:blipFill>
                      <a:blip r:embed="rId5"/>
                      <a:stretch>
                        <a:fillRect/>
                      </a:stretch>
                    </p:blipFill>
                    <p:spPr>
                      <a:xfrm>
                        <a:off x="192024" y="2697480"/>
                        <a:ext cx="10533888" cy="1235425"/>
                      </a:xfrm>
                      <a:prstGeom prst="rect">
                        <a:avLst/>
                      </a:prstGeom>
                    </p:spPr>
                  </p:pic>
                </p:oleObj>
              </mc:Fallback>
            </mc:AlternateContent>
          </a:graphicData>
        </a:graphic>
      </p:graphicFrame>
    </p:spTree>
    <p:extLst>
      <p:ext uri="{BB962C8B-B14F-4D97-AF65-F5344CB8AC3E}">
        <p14:creationId xmlns:p14="http://schemas.microsoft.com/office/powerpoint/2010/main" val="18480511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9ACF3-596C-92A5-7AD1-A2B11C037104}"/>
              </a:ext>
            </a:extLst>
          </p:cNvPr>
          <p:cNvSpPr>
            <a:spLocks noGrp="1"/>
          </p:cNvSpPr>
          <p:nvPr>
            <p:ph type="title"/>
          </p:nvPr>
        </p:nvSpPr>
        <p:spPr>
          <a:xfrm>
            <a:off x="841248" y="841248"/>
            <a:ext cx="10479024" cy="557784"/>
          </a:xfrm>
        </p:spPr>
        <p:txBody>
          <a:bodyPr anchor="t">
            <a:normAutofit/>
          </a:bodyPr>
          <a:lstStyle/>
          <a:p>
            <a:pPr algn="ctr"/>
            <a:r>
              <a:rPr lang="en-US" sz="2400" dirty="0"/>
              <a:t>Community property Summary - Takeaways</a:t>
            </a:r>
          </a:p>
        </p:txBody>
      </p:sp>
      <p:sp>
        <p:nvSpPr>
          <p:cNvPr id="6" name="Content Placeholder 5">
            <a:extLst>
              <a:ext uri="{FF2B5EF4-FFF2-40B4-BE49-F238E27FC236}">
                <a16:creationId xmlns:a16="http://schemas.microsoft.com/office/drawing/2014/main" id="{8CADD977-4332-7D76-F599-EBBFE0504DF5}"/>
              </a:ext>
            </a:extLst>
          </p:cNvPr>
          <p:cNvSpPr>
            <a:spLocks noGrp="1"/>
          </p:cNvSpPr>
          <p:nvPr>
            <p:ph sz="quarter" idx="13"/>
          </p:nvPr>
        </p:nvSpPr>
        <p:spPr>
          <a:xfrm>
            <a:off x="841248" y="1536827"/>
            <a:ext cx="9738360" cy="5037709"/>
          </a:xfrm>
        </p:spPr>
        <p:txBody>
          <a:bodyPr>
            <a:normAutofit fontScale="92500" lnSpcReduction="10000"/>
          </a:bodyPr>
          <a:lstStyle/>
          <a:p>
            <a:r>
              <a:rPr lang="en-US" sz="2400" dirty="0"/>
              <a:t>If you have legal representation, you attorney will file a Joinder with the MercedCERA office. </a:t>
            </a:r>
          </a:p>
          <a:p>
            <a:r>
              <a:rPr lang="en-US" sz="2400" dirty="0"/>
              <a:t>Public pension (s) is a community asset and should be addressed in the marriage settlement.</a:t>
            </a:r>
          </a:p>
          <a:p>
            <a:pPr lvl="0"/>
            <a:r>
              <a:rPr lang="en-US" sz="2400" dirty="0"/>
              <a:t>Nationwide Deferred Compensation (457b) is a community asset and should be addressed.</a:t>
            </a:r>
          </a:p>
          <a:p>
            <a:pPr lvl="0"/>
            <a:r>
              <a:rPr lang="en-US" sz="2400" dirty="0"/>
              <a:t>Understand your divorce orders that details the division of your pension asset. Do not wait until retirement date to ask questions.  </a:t>
            </a:r>
          </a:p>
          <a:p>
            <a:pPr lvl="0"/>
            <a:r>
              <a:rPr lang="en-US" sz="2400" dirty="0"/>
              <a:t>Waiver of Interest: If the NMFS wishes to release their interest after a judgement. The DRO will detail the manner of release either by filing a release with the Superior Courts or notarized letter releasing the community property. </a:t>
            </a:r>
          </a:p>
          <a:p>
            <a:r>
              <a:rPr lang="en-US" sz="2400" dirty="0"/>
              <a:t>Prior to recording the final DRO, MercedCERA would like to review to ensure the DRO meets the plan requirements.</a:t>
            </a:r>
          </a:p>
          <a:p>
            <a:pPr lvl="0"/>
            <a:endParaRPr lang="en-US" sz="2400" dirty="0"/>
          </a:p>
          <a:p>
            <a:pPr lvl="0"/>
            <a:endParaRPr lang="en-US" sz="2400" dirty="0"/>
          </a:p>
          <a:p>
            <a:endParaRPr lang="en-US" sz="1900" dirty="0"/>
          </a:p>
        </p:txBody>
      </p:sp>
      <p:sp>
        <p:nvSpPr>
          <p:cNvPr id="4" name="Slide Number Placeholder 3">
            <a:extLst>
              <a:ext uri="{FF2B5EF4-FFF2-40B4-BE49-F238E27FC236}">
                <a16:creationId xmlns:a16="http://schemas.microsoft.com/office/drawing/2014/main" id="{69EB7C78-0890-627E-C852-B11CAB85CFE7}"/>
              </a:ext>
            </a:extLst>
          </p:cNvPr>
          <p:cNvSpPr>
            <a:spLocks noGrp="1"/>
          </p:cNvSpPr>
          <p:nvPr>
            <p:ph type="sldNum" sz="quarter" idx="11"/>
          </p:nvPr>
        </p:nvSpPr>
        <p:spPr>
          <a:xfrm>
            <a:off x="10917936" y="6385422"/>
            <a:ext cx="843264" cy="288000"/>
          </a:xfrm>
        </p:spPr>
        <p:txBody>
          <a:bodyPr anchor="ctr">
            <a:normAutofit/>
          </a:bodyPr>
          <a:lstStyle/>
          <a:p>
            <a:pPr>
              <a:spcAft>
                <a:spcPts val="600"/>
              </a:spcAft>
            </a:pPr>
            <a:fld id="{B67B645E-C5E5-4727-B977-D372A0AA71D9}" type="slidenum">
              <a:rPr lang="en-US" smtClean="0"/>
              <a:pPr>
                <a:spcAft>
                  <a:spcPts val="600"/>
                </a:spcAft>
              </a:pPr>
              <a:t>8</a:t>
            </a:fld>
            <a:endParaRPr lang="en-US" dirty="0"/>
          </a:p>
        </p:txBody>
      </p:sp>
    </p:spTree>
    <p:extLst>
      <p:ext uri="{BB962C8B-B14F-4D97-AF65-F5344CB8AC3E}">
        <p14:creationId xmlns:p14="http://schemas.microsoft.com/office/powerpoint/2010/main" val="40502818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73B42-41EC-B05C-56B0-3EE437521339}"/>
              </a:ext>
            </a:extLst>
          </p:cNvPr>
          <p:cNvSpPr>
            <a:spLocks noGrp="1"/>
          </p:cNvSpPr>
          <p:nvPr>
            <p:ph type="title"/>
          </p:nvPr>
        </p:nvSpPr>
        <p:spPr/>
        <p:txBody>
          <a:bodyPr/>
          <a:lstStyle/>
          <a:p>
            <a:pPr algn="ctr"/>
            <a:r>
              <a:rPr lang="en-US" sz="2400" dirty="0"/>
              <a:t>Resources</a:t>
            </a:r>
          </a:p>
        </p:txBody>
      </p:sp>
      <p:sp>
        <p:nvSpPr>
          <p:cNvPr id="3" name="Content Placeholder 2">
            <a:extLst>
              <a:ext uri="{FF2B5EF4-FFF2-40B4-BE49-F238E27FC236}">
                <a16:creationId xmlns:a16="http://schemas.microsoft.com/office/drawing/2014/main" id="{2D9FC604-0C90-15EC-AC89-7A5E7A0B565D}"/>
              </a:ext>
            </a:extLst>
          </p:cNvPr>
          <p:cNvSpPr>
            <a:spLocks noGrp="1"/>
          </p:cNvSpPr>
          <p:nvPr>
            <p:ph sz="quarter" idx="13"/>
          </p:nvPr>
        </p:nvSpPr>
        <p:spPr>
          <a:xfrm>
            <a:off x="841248" y="1801368"/>
            <a:ext cx="10716768" cy="4215384"/>
          </a:xfrm>
        </p:spPr>
        <p:txBody>
          <a:bodyPr>
            <a:normAutofit fontScale="77500" lnSpcReduction="20000"/>
          </a:bodyPr>
          <a:lstStyle/>
          <a:p>
            <a:r>
              <a:rPr lang="en-US" dirty="0"/>
              <a:t>Merced County Employees’ Retirement Association website: </a:t>
            </a:r>
            <a:r>
              <a:rPr lang="en-US" dirty="0">
                <a:hlinkClick r:id="rId2"/>
              </a:rPr>
              <a:t>https://www.mercedcera.com/</a:t>
            </a:r>
            <a:r>
              <a:rPr lang="en-US" dirty="0"/>
              <a:t>        Forms &amp; Resources / Employee Member Handbook .</a:t>
            </a:r>
          </a:p>
          <a:p>
            <a:r>
              <a:rPr lang="en-US" dirty="0"/>
              <a:t>Superior Court of Merced - </a:t>
            </a:r>
            <a:r>
              <a:rPr lang="en-US" dirty="0">
                <a:hlinkClick r:id="rId3"/>
              </a:rPr>
              <a:t>https://www.merced.courts.ca.gov/self-help/divorce-or-separation</a:t>
            </a:r>
            <a:r>
              <a:rPr lang="en-US" dirty="0"/>
              <a:t>.</a:t>
            </a:r>
          </a:p>
          <a:p>
            <a:r>
              <a:rPr lang="en-US" dirty="0">
                <a:hlinkClick r:id="rId4"/>
              </a:rPr>
              <a:t>https://selfhelp.courts.ca.gov/divorce-California</a:t>
            </a:r>
            <a:r>
              <a:rPr lang="en-US" dirty="0"/>
              <a:t>.  </a:t>
            </a:r>
          </a:p>
          <a:p>
            <a:r>
              <a:rPr lang="en-US" dirty="0"/>
              <a:t>This division of the asset follows the Brown Formula.  The Brown Formula is from the landmark 1976 California Supreme Court case </a:t>
            </a:r>
            <a:r>
              <a:rPr lang="en-US" i="1" dirty="0"/>
              <a:t>In re Marriage of Brown</a:t>
            </a:r>
            <a:r>
              <a:rPr lang="en-US" dirty="0"/>
              <a:t>, it strictly applies to apportioning pensions and some deferred compensation accounts. Case citation 15 Cal. 3d 838 (or 126 Cal. </a:t>
            </a:r>
            <a:r>
              <a:rPr lang="en-US" dirty="0" err="1"/>
              <a:t>Rptr</a:t>
            </a:r>
            <a:r>
              <a:rPr lang="en-US" dirty="0"/>
              <a:t>. 633, 544 P.2d 561). Decided January 27, 1976.</a:t>
            </a:r>
          </a:p>
          <a:p>
            <a:endParaRPr lang="en-US" dirty="0"/>
          </a:p>
          <a:p>
            <a:endParaRPr lang="en-US" dirty="0"/>
          </a:p>
          <a:p>
            <a:pPr marL="0" indent="0">
              <a:buNone/>
            </a:pPr>
            <a:endParaRPr lang="en-US" dirty="0"/>
          </a:p>
          <a:p>
            <a:r>
              <a:rPr lang="en-US" dirty="0"/>
              <a:t>This presentation is not legal or financial advice. If you have specific questions to your situation, please contact the MercedCERA office. If you have legal questions, please consult with an attorney or legal aid in your area. MercedCERA shall not be liable for misinterpretation of the information presented to you.  </a:t>
            </a:r>
          </a:p>
          <a:p>
            <a:endParaRPr lang="en-US" dirty="0"/>
          </a:p>
        </p:txBody>
      </p:sp>
      <p:sp>
        <p:nvSpPr>
          <p:cNvPr id="5" name="Slide Number Placeholder 4">
            <a:extLst>
              <a:ext uri="{FF2B5EF4-FFF2-40B4-BE49-F238E27FC236}">
                <a16:creationId xmlns:a16="http://schemas.microsoft.com/office/drawing/2014/main" id="{47C604C3-3A7E-25A8-94F7-BC562DC55B2E}"/>
              </a:ext>
            </a:extLst>
          </p:cNvPr>
          <p:cNvSpPr>
            <a:spLocks noGrp="1"/>
          </p:cNvSpPr>
          <p:nvPr>
            <p:ph type="sldNum" sz="quarter" idx="11"/>
          </p:nvPr>
        </p:nvSpPr>
        <p:spPr/>
        <p:txBody>
          <a:bodyPr/>
          <a:lstStyle/>
          <a:p>
            <a:fld id="{B67B645E-C5E5-4727-B977-D372A0AA71D9}" type="slidenum">
              <a:rPr lang="en-US" smtClean="0"/>
              <a:pPr/>
              <a:t>9</a:t>
            </a:fld>
            <a:endParaRPr lang="en-US" dirty="0"/>
          </a:p>
        </p:txBody>
      </p:sp>
    </p:spTree>
    <p:extLst>
      <p:ext uri="{BB962C8B-B14F-4D97-AF65-F5344CB8AC3E}">
        <p14:creationId xmlns:p14="http://schemas.microsoft.com/office/powerpoint/2010/main" val="32913903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9325A7-4DF8-B4B4-B0A5-23C3BB195B3B}"/>
              </a:ext>
            </a:extLst>
          </p:cNvPr>
          <p:cNvSpPr>
            <a:spLocks noGrp="1"/>
          </p:cNvSpPr>
          <p:nvPr>
            <p:ph type="title"/>
          </p:nvPr>
        </p:nvSpPr>
        <p:spPr>
          <a:xfrm>
            <a:off x="841244" y="832104"/>
            <a:ext cx="5254756" cy="932688"/>
          </a:xfrm>
        </p:spPr>
        <p:txBody>
          <a:bodyPr/>
          <a:lstStyle/>
          <a:p>
            <a:r>
              <a:rPr lang="en-US" sz="6000" dirty="0"/>
              <a:t>Questions?</a:t>
            </a:r>
          </a:p>
        </p:txBody>
      </p:sp>
      <p:sp>
        <p:nvSpPr>
          <p:cNvPr id="4" name="Text Placeholder 3">
            <a:extLst>
              <a:ext uri="{FF2B5EF4-FFF2-40B4-BE49-F238E27FC236}">
                <a16:creationId xmlns:a16="http://schemas.microsoft.com/office/drawing/2014/main" id="{F63D88FC-77D3-D1FF-D8C3-B16E59EB73D0}"/>
              </a:ext>
            </a:extLst>
          </p:cNvPr>
          <p:cNvSpPr>
            <a:spLocks noGrp="1"/>
          </p:cNvSpPr>
          <p:nvPr>
            <p:ph type="body" sz="quarter" idx="15"/>
          </p:nvPr>
        </p:nvSpPr>
        <p:spPr/>
        <p:txBody>
          <a:bodyPr/>
          <a:lstStyle/>
          <a:p>
            <a:endParaRPr lang="en-US" dirty="0"/>
          </a:p>
        </p:txBody>
      </p:sp>
      <p:sp>
        <p:nvSpPr>
          <p:cNvPr id="5" name="Text Placeholder 4">
            <a:extLst>
              <a:ext uri="{FF2B5EF4-FFF2-40B4-BE49-F238E27FC236}">
                <a16:creationId xmlns:a16="http://schemas.microsoft.com/office/drawing/2014/main" id="{72A56E35-8B16-67CB-7120-7590E00EA7F0}"/>
              </a:ext>
            </a:extLst>
          </p:cNvPr>
          <p:cNvSpPr>
            <a:spLocks noGrp="1"/>
          </p:cNvSpPr>
          <p:nvPr>
            <p:ph type="body" sz="quarter" idx="12"/>
          </p:nvPr>
        </p:nvSpPr>
        <p:spPr/>
        <p:txBody>
          <a:bodyPr/>
          <a:lstStyle/>
          <a:p>
            <a:endParaRPr lang="en-US" dirty="0"/>
          </a:p>
        </p:txBody>
      </p:sp>
      <p:sp>
        <p:nvSpPr>
          <p:cNvPr id="6" name="Text Placeholder 5">
            <a:extLst>
              <a:ext uri="{FF2B5EF4-FFF2-40B4-BE49-F238E27FC236}">
                <a16:creationId xmlns:a16="http://schemas.microsoft.com/office/drawing/2014/main" id="{5C3DBC30-16F9-C0D1-913B-562EA97E7A06}"/>
              </a:ext>
            </a:extLst>
          </p:cNvPr>
          <p:cNvSpPr>
            <a:spLocks noGrp="1"/>
          </p:cNvSpPr>
          <p:nvPr>
            <p:ph type="body" sz="quarter" idx="13"/>
          </p:nvPr>
        </p:nvSpPr>
        <p:spPr/>
        <p:txBody>
          <a:bodyPr/>
          <a:lstStyle/>
          <a:p>
            <a:endParaRPr lang="en-US" dirty="0"/>
          </a:p>
        </p:txBody>
      </p:sp>
      <p:sp>
        <p:nvSpPr>
          <p:cNvPr id="7" name="Text Placeholder 6">
            <a:extLst>
              <a:ext uri="{FF2B5EF4-FFF2-40B4-BE49-F238E27FC236}">
                <a16:creationId xmlns:a16="http://schemas.microsoft.com/office/drawing/2014/main" id="{8C52394F-C5F3-3840-98E5-C4B9B66A8E8A}"/>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821260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 Placeholder 45">
            <a:extLst>
              <a:ext uri="{FF2B5EF4-FFF2-40B4-BE49-F238E27FC236}">
                <a16:creationId xmlns:a16="http://schemas.microsoft.com/office/drawing/2014/main" id="{B7BFD7D2-6C97-1E33-B2CC-6AE1EB9EF8D2}"/>
              </a:ext>
            </a:extLst>
          </p:cNvPr>
          <p:cNvSpPr>
            <a:spLocks noGrp="1"/>
          </p:cNvSpPr>
          <p:nvPr>
            <p:ph type="body" sz="quarter" idx="15"/>
          </p:nvPr>
        </p:nvSpPr>
        <p:spPr/>
        <p:txBody>
          <a:bodyPr/>
          <a:lstStyle/>
          <a:p>
            <a:endParaRPr lang="en-US" dirty="0"/>
          </a:p>
        </p:txBody>
      </p:sp>
      <p:sp>
        <p:nvSpPr>
          <p:cNvPr id="43" name="Text Placeholder 42">
            <a:extLst>
              <a:ext uri="{FF2B5EF4-FFF2-40B4-BE49-F238E27FC236}">
                <a16:creationId xmlns:a16="http://schemas.microsoft.com/office/drawing/2014/main" id="{D45A4C16-121E-2E37-49E9-4A4ACF2C51FB}"/>
              </a:ext>
            </a:extLst>
          </p:cNvPr>
          <p:cNvSpPr>
            <a:spLocks noGrp="1"/>
          </p:cNvSpPr>
          <p:nvPr>
            <p:ph type="body" sz="quarter" idx="12"/>
          </p:nvPr>
        </p:nvSpPr>
        <p:spPr/>
        <p:txBody>
          <a:bodyPr/>
          <a:lstStyle/>
          <a:p>
            <a:endParaRPr lang="en-US" dirty="0"/>
          </a:p>
        </p:txBody>
      </p:sp>
      <p:sp>
        <p:nvSpPr>
          <p:cNvPr id="44" name="Text Placeholder 43">
            <a:extLst>
              <a:ext uri="{FF2B5EF4-FFF2-40B4-BE49-F238E27FC236}">
                <a16:creationId xmlns:a16="http://schemas.microsoft.com/office/drawing/2014/main" id="{D585FA3F-E61C-D66E-07B0-F757A8CA6054}"/>
              </a:ext>
            </a:extLst>
          </p:cNvPr>
          <p:cNvSpPr>
            <a:spLocks noGrp="1"/>
          </p:cNvSpPr>
          <p:nvPr>
            <p:ph type="body" sz="quarter" idx="13"/>
          </p:nvPr>
        </p:nvSpPr>
        <p:spPr/>
        <p:txBody>
          <a:bodyPr/>
          <a:lstStyle/>
          <a:p>
            <a:endParaRPr lang="en-US" dirty="0"/>
          </a:p>
        </p:txBody>
      </p:sp>
      <p:sp>
        <p:nvSpPr>
          <p:cNvPr id="45" name="Text Placeholder 44">
            <a:extLst>
              <a:ext uri="{FF2B5EF4-FFF2-40B4-BE49-F238E27FC236}">
                <a16:creationId xmlns:a16="http://schemas.microsoft.com/office/drawing/2014/main" id="{37E333FD-F3EA-ED3D-DAD7-C1B2247BA3CA}"/>
              </a:ext>
            </a:extLst>
          </p:cNvPr>
          <p:cNvSpPr>
            <a:spLocks noGrp="1"/>
          </p:cNvSpPr>
          <p:nvPr>
            <p:ph type="body" sz="quarter" idx="14"/>
          </p:nvPr>
        </p:nvSpPr>
        <p:spPr/>
        <p:txBody>
          <a:bodyPr/>
          <a:lstStyle/>
          <a:p>
            <a:endParaRPr lang="en-US" dirty="0"/>
          </a:p>
        </p:txBody>
      </p:sp>
      <p:sp>
        <p:nvSpPr>
          <p:cNvPr id="6" name="Title 1">
            <a:extLst>
              <a:ext uri="{FF2B5EF4-FFF2-40B4-BE49-F238E27FC236}">
                <a16:creationId xmlns:a16="http://schemas.microsoft.com/office/drawing/2014/main" id="{3C64F94E-8D7D-1FBA-17EC-3912A2589070}"/>
              </a:ext>
            </a:extLst>
          </p:cNvPr>
          <p:cNvSpPr>
            <a:spLocks noGrp="1"/>
          </p:cNvSpPr>
          <p:nvPr>
            <p:ph type="title"/>
          </p:nvPr>
        </p:nvSpPr>
        <p:spPr>
          <a:xfrm>
            <a:off x="751864" y="1353312"/>
            <a:ext cx="10479024" cy="557784"/>
          </a:xfrm>
        </p:spPr>
        <p:txBody>
          <a:bodyPr/>
          <a:lstStyle/>
          <a:p>
            <a:pPr algn="ctr"/>
            <a:r>
              <a:rPr lang="en-US" sz="2400" dirty="0"/>
              <a:t>Future sessions from M</a:t>
            </a:r>
            <a:r>
              <a:rPr lang="en-US" sz="2400" cap="none" dirty="0"/>
              <a:t>erced</a:t>
            </a:r>
            <a:r>
              <a:rPr lang="en-US" sz="2400" dirty="0"/>
              <a:t>CERA pension education series</a:t>
            </a:r>
          </a:p>
        </p:txBody>
      </p:sp>
      <p:sp>
        <p:nvSpPr>
          <p:cNvPr id="9" name="TextBox 8">
            <a:extLst>
              <a:ext uri="{FF2B5EF4-FFF2-40B4-BE49-F238E27FC236}">
                <a16:creationId xmlns:a16="http://schemas.microsoft.com/office/drawing/2014/main" id="{29CC1970-72EC-2700-9EFA-A8C9DBB0D073}"/>
              </a:ext>
            </a:extLst>
          </p:cNvPr>
          <p:cNvSpPr txBox="1"/>
          <p:nvPr/>
        </p:nvSpPr>
        <p:spPr>
          <a:xfrm>
            <a:off x="-3" y="1879092"/>
            <a:ext cx="12042648" cy="2862322"/>
          </a:xfrm>
          <a:prstGeom prst="rect">
            <a:avLst/>
          </a:prstGeom>
          <a:noFill/>
        </p:spPr>
        <p:txBody>
          <a:bodyPr wrap="square">
            <a:spAutoFit/>
          </a:bodyPr>
          <a:lstStyle/>
          <a:p>
            <a:pPr>
              <a:spcAft>
                <a:spcPts val="1200"/>
              </a:spcAft>
            </a:pPr>
            <a:r>
              <a:rPr lang="en-US" sz="2000" b="1" dirty="0">
                <a:solidFill>
                  <a:schemeClr val="bg1"/>
                </a:solidFill>
              </a:rPr>
              <a:t>Community Property</a:t>
            </a:r>
            <a:br>
              <a:rPr lang="en-US" sz="2000" b="1" dirty="0">
                <a:solidFill>
                  <a:schemeClr val="bg1"/>
                </a:solidFill>
              </a:rPr>
            </a:br>
            <a:r>
              <a:rPr lang="en-US" sz="2000" dirty="0">
                <a:solidFill>
                  <a:schemeClr val="bg1"/>
                </a:solidFill>
              </a:rPr>
              <a:t>Gain an overview of how pension benefits may be impacted by divorce and community property laws.</a:t>
            </a:r>
          </a:p>
          <a:p>
            <a:pPr>
              <a:spcAft>
                <a:spcPts val="1200"/>
              </a:spcAft>
            </a:pPr>
            <a:r>
              <a:rPr lang="en-US" sz="2000" b="1" dirty="0">
                <a:solidFill>
                  <a:schemeClr val="bg1"/>
                </a:solidFill>
              </a:rPr>
              <a:t>Retirement Planning</a:t>
            </a:r>
            <a:br>
              <a:rPr lang="en-US" sz="2000" b="1" dirty="0">
                <a:solidFill>
                  <a:schemeClr val="bg1"/>
                </a:solidFill>
              </a:rPr>
            </a:br>
            <a:r>
              <a:rPr lang="en-US" sz="2000" dirty="0">
                <a:solidFill>
                  <a:schemeClr val="bg1"/>
                </a:solidFill>
              </a:rPr>
              <a:t>Explore how your pension works, key retirement considerations, and strategies to help maximize your retirement income.</a:t>
            </a:r>
          </a:p>
          <a:p>
            <a:pPr>
              <a:spcAft>
                <a:spcPts val="1200"/>
              </a:spcAft>
            </a:pPr>
            <a:r>
              <a:rPr lang="en-US" sz="2000" b="1" dirty="0">
                <a:solidFill>
                  <a:schemeClr val="bg1"/>
                </a:solidFill>
              </a:rPr>
              <a:t>Death Benefits (Pre- and Post-Retirement)</a:t>
            </a:r>
            <a:br>
              <a:rPr lang="en-US" sz="2000" b="1" dirty="0">
                <a:solidFill>
                  <a:schemeClr val="bg1"/>
                </a:solidFill>
              </a:rPr>
            </a:br>
            <a:r>
              <a:rPr lang="en-US" sz="2000" dirty="0">
                <a:solidFill>
                  <a:schemeClr val="bg1"/>
                </a:solidFill>
              </a:rPr>
              <a:t>Learn about the survivor and beneficiary benefits available before and after retirement and the importance of keeping your beneficiary information up to date.</a:t>
            </a:r>
          </a:p>
        </p:txBody>
      </p:sp>
    </p:spTree>
    <p:extLst>
      <p:ext uri="{BB962C8B-B14F-4D97-AF65-F5344CB8AC3E}">
        <p14:creationId xmlns:p14="http://schemas.microsoft.com/office/powerpoint/2010/main" val="41783342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7">
            <a:extLst>
              <a:ext uri="{FF2B5EF4-FFF2-40B4-BE49-F238E27FC236}">
                <a16:creationId xmlns:a16="http://schemas.microsoft.com/office/drawing/2014/main" id="{5DCA7F8F-A576-C4BE-33E1-62ABDCAD8F25}"/>
              </a:ext>
            </a:extLst>
          </p:cNvPr>
          <p:cNvPicPr>
            <a:picLocks noGrp="1" noChangeAspect="1"/>
          </p:cNvPicPr>
          <p:nvPr>
            <p:ph type="pic" sz="quarter" idx="11"/>
          </p:nvPr>
        </p:nvPicPr>
        <p:blipFill>
          <a:blip r:embed="rId2"/>
          <a:srcRect l="16739" r="16739"/>
          <a:stretch>
            <a:fillRect/>
          </a:stretch>
        </p:blipFill>
        <p:spPr>
          <a:xfrm>
            <a:off x="6092952" y="10"/>
            <a:ext cx="6099048" cy="6876278"/>
          </a:xfrm>
          <a:prstGeom prst="rect">
            <a:avLst/>
          </a:prstGeom>
          <a:noFill/>
          <a:ln w="38100">
            <a:solidFill>
              <a:schemeClr val="accent6">
                <a:lumMod val="60000"/>
                <a:lumOff val="40000"/>
              </a:schemeClr>
            </a:solidFill>
          </a:ln>
        </p:spPr>
      </p:pic>
      <p:sp>
        <p:nvSpPr>
          <p:cNvPr id="28" name="Title 27">
            <a:extLst>
              <a:ext uri="{FF2B5EF4-FFF2-40B4-BE49-F238E27FC236}">
                <a16:creationId xmlns:a16="http://schemas.microsoft.com/office/drawing/2014/main" id="{CC25EE42-B3D5-AD1E-48BE-54CEFF2E3D79}"/>
              </a:ext>
            </a:extLst>
          </p:cNvPr>
          <p:cNvSpPr>
            <a:spLocks noGrp="1"/>
          </p:cNvSpPr>
          <p:nvPr>
            <p:ph type="title"/>
          </p:nvPr>
        </p:nvSpPr>
        <p:spPr>
          <a:xfrm>
            <a:off x="841244" y="832104"/>
            <a:ext cx="6099048" cy="5219236"/>
          </a:xfrm>
        </p:spPr>
        <p:txBody>
          <a:bodyPr anchor="t">
            <a:normAutofit/>
          </a:bodyPr>
          <a:lstStyle/>
          <a:p>
            <a:r>
              <a:rPr lang="en-US" dirty="0"/>
              <a:t>Thank</a:t>
            </a:r>
            <a:br>
              <a:rPr lang="en-US" dirty="0"/>
            </a:br>
            <a:r>
              <a:rPr lang="en-US" dirty="0"/>
              <a:t>you</a:t>
            </a:r>
          </a:p>
        </p:txBody>
      </p:sp>
      <p:sp>
        <p:nvSpPr>
          <p:cNvPr id="33" name="Text Placeholder 3">
            <a:extLst>
              <a:ext uri="{FF2B5EF4-FFF2-40B4-BE49-F238E27FC236}">
                <a16:creationId xmlns:a16="http://schemas.microsoft.com/office/drawing/2014/main" id="{65EFFE6C-4EE2-73EA-B0C9-D1AFE67DBB75}"/>
              </a:ext>
            </a:extLst>
          </p:cNvPr>
          <p:cNvSpPr>
            <a:spLocks noGrp="1"/>
          </p:cNvSpPr>
          <p:nvPr>
            <p:ph type="body" sz="quarter" idx="15"/>
          </p:nvPr>
        </p:nvSpPr>
        <p:spPr>
          <a:xfrm>
            <a:off x="8401353" y="-1"/>
            <a:ext cx="3790650" cy="1155691"/>
          </a:xfrm>
        </p:spPr>
        <p:txBody>
          <a:bodyPr/>
          <a:lstStyle/>
          <a:p>
            <a:endParaRPr lang="en-US" dirty="0"/>
          </a:p>
        </p:txBody>
      </p:sp>
      <p:sp>
        <p:nvSpPr>
          <p:cNvPr id="35" name="Text Placeholder 4">
            <a:extLst>
              <a:ext uri="{FF2B5EF4-FFF2-40B4-BE49-F238E27FC236}">
                <a16:creationId xmlns:a16="http://schemas.microsoft.com/office/drawing/2014/main" id="{BDE6F028-B1F0-97F5-9089-DE66A96A7B75}"/>
              </a:ext>
            </a:extLst>
          </p:cNvPr>
          <p:cNvSpPr>
            <a:spLocks noGrp="1"/>
          </p:cNvSpPr>
          <p:nvPr>
            <p:ph type="body" sz="quarter" idx="12"/>
          </p:nvPr>
        </p:nvSpPr>
        <p:spPr>
          <a:xfrm>
            <a:off x="-3" y="5727700"/>
            <a:ext cx="12192003" cy="1130300"/>
          </a:xfrm>
        </p:spPr>
        <p:txBody>
          <a:bodyPr/>
          <a:lstStyle/>
          <a:p>
            <a:endParaRPr lang="en-US" dirty="0"/>
          </a:p>
        </p:txBody>
      </p:sp>
      <p:sp>
        <p:nvSpPr>
          <p:cNvPr id="37" name="Text Placeholder 5">
            <a:extLst>
              <a:ext uri="{FF2B5EF4-FFF2-40B4-BE49-F238E27FC236}">
                <a16:creationId xmlns:a16="http://schemas.microsoft.com/office/drawing/2014/main" id="{95517E3E-EF5A-84CF-E047-F52D92EED2C0}"/>
              </a:ext>
            </a:extLst>
          </p:cNvPr>
          <p:cNvSpPr>
            <a:spLocks noGrp="1"/>
          </p:cNvSpPr>
          <p:nvPr>
            <p:ph type="body" sz="quarter" idx="13"/>
          </p:nvPr>
        </p:nvSpPr>
        <p:spPr>
          <a:xfrm>
            <a:off x="0" y="5724189"/>
            <a:ext cx="1503729" cy="1133811"/>
          </a:xfrm>
        </p:spPr>
        <p:txBody>
          <a:bodyPr/>
          <a:lstStyle/>
          <a:p>
            <a:endParaRPr lang="en-US" dirty="0"/>
          </a:p>
        </p:txBody>
      </p:sp>
      <p:sp>
        <p:nvSpPr>
          <p:cNvPr id="39" name="Text Placeholder 6">
            <a:extLst>
              <a:ext uri="{FF2B5EF4-FFF2-40B4-BE49-F238E27FC236}">
                <a16:creationId xmlns:a16="http://schemas.microsoft.com/office/drawing/2014/main" id="{648052F0-618D-6D1C-9EC4-0360B1828EA6}"/>
              </a:ext>
            </a:extLst>
          </p:cNvPr>
          <p:cNvSpPr>
            <a:spLocks noGrp="1"/>
          </p:cNvSpPr>
          <p:nvPr>
            <p:ph type="body" sz="quarter" idx="14"/>
          </p:nvPr>
        </p:nvSpPr>
        <p:spPr>
          <a:xfrm>
            <a:off x="8401353" y="0"/>
            <a:ext cx="3790647" cy="1143002"/>
          </a:xfrm>
        </p:spPr>
        <p:txBody>
          <a:bodyPr/>
          <a:lstStyle/>
          <a:p>
            <a:endParaRPr lang="en-US" dirty="0"/>
          </a:p>
        </p:txBody>
      </p:sp>
    </p:spTree>
    <p:extLst>
      <p:ext uri="{BB962C8B-B14F-4D97-AF65-F5344CB8AC3E}">
        <p14:creationId xmlns:p14="http://schemas.microsoft.com/office/powerpoint/2010/main" val="1988437062"/>
      </p:ext>
    </p:extLst>
  </p:cSld>
  <p:clrMapOvr>
    <a:masterClrMapping/>
  </p:clrMapOvr>
</p:sld>
</file>

<file path=ppt/theme/theme1.xml><?xml version="1.0" encoding="utf-8"?>
<a:theme xmlns:a="http://schemas.openxmlformats.org/drawingml/2006/main" name="Custom">
  <a:themeElements>
    <a:clrScheme name="TM66835393">
      <a:dk1>
        <a:srgbClr val="000000"/>
      </a:dk1>
      <a:lt1>
        <a:srgbClr val="FFFFFF"/>
      </a:lt1>
      <a:dk2>
        <a:srgbClr val="44546A"/>
      </a:dk2>
      <a:lt2>
        <a:srgbClr val="E7E6E6"/>
      </a:lt2>
      <a:accent1>
        <a:srgbClr val="55BC7E"/>
      </a:accent1>
      <a:accent2>
        <a:srgbClr val="FFC330"/>
      </a:accent2>
      <a:accent3>
        <a:srgbClr val="BE80FF"/>
      </a:accent3>
      <a:accent4>
        <a:srgbClr val="FF8345"/>
      </a:accent4>
      <a:accent5>
        <a:srgbClr val="FF70BF"/>
      </a:accent5>
      <a:accent6>
        <a:srgbClr val="60A2F5"/>
      </a:accent6>
      <a:hlink>
        <a:srgbClr val="5C4EDC"/>
      </a:hlink>
      <a:folHlink>
        <a:srgbClr val="7FC5FF"/>
      </a:folHlink>
    </a:clrScheme>
    <a:fontScheme name="Custom 32">
      <a:majorFont>
        <a:latin typeface="Aptos"/>
        <a:ea typeface=""/>
        <a:cs typeface=""/>
      </a:majorFont>
      <a:minorFont>
        <a:latin typeface="Apto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18000">
              <a:schemeClr val="accent1">
                <a:lumMod val="5000"/>
                <a:lumOff val="95000"/>
              </a:schemeClr>
            </a:gs>
            <a:gs pos="100000">
              <a:schemeClr val="accent3">
                <a:alpha val="71000"/>
              </a:schemeClr>
            </a:gs>
          </a:gsLst>
          <a:path path="circle">
            <a:fillToRect l="100000" b="100000"/>
          </a:path>
          <a:tileRect t="-100000" r="-100000"/>
        </a:gradFill>
        <a:ln>
          <a:noFill/>
        </a:ln>
        <a:effectLst>
          <a:outerShdw blurRad="330200" dist="304800" dir="5400000" algn="t" rotWithShape="0">
            <a:prstClr val="black">
              <a:alpha val="39000"/>
            </a:prstClr>
          </a:outerShdw>
        </a:effectLst>
      </a:spPr>
      <a:bodyPr rtlCol="0" anchor="ctr"/>
      <a:lstStyle>
        <a:defPPr algn="ctr">
          <a:defRPr>
            <a:solidFill>
              <a:schemeClr val="lt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M66835393_win32_SD_v3" id="{4170EB69-3ACE-4C18-BE4C-C6CBD8BF8A79}" vid="{8A480AB3-AE5D-4813-AA67-ADACC5EA6C3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9" ma:contentTypeDescription="Create a new document." ma:contentTypeScope="" ma:versionID="6a914531ae0f23be31da2eba1f3b42a9">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ae00154c9e66547f022c4923f88826d6"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B247F30-5811-40C0-99EC-CF53200590BE}">
  <ds:schemaRefs>
    <ds:schemaRef ds:uri="71af3243-3dd4-4a8d-8c0d-dd76da1f02a5"/>
    <ds:schemaRef ds:uri="http://schemas.microsoft.com/office/2006/documentManagement/types"/>
    <ds:schemaRef ds:uri="http://purl.org/dc/dcmitype/"/>
    <ds:schemaRef ds:uri="http://purl.org/dc/terms/"/>
    <ds:schemaRef ds:uri="http://schemas.microsoft.com/sharepoint/v3"/>
    <ds:schemaRef ds:uri="http://purl.org/dc/elements/1.1/"/>
    <ds:schemaRef ds:uri="http://schemas.microsoft.com/office/infopath/2007/PartnerControls"/>
    <ds:schemaRef ds:uri="http://schemas.openxmlformats.org/package/2006/metadata/core-properties"/>
    <ds:schemaRef ds:uri="230e9df3-be65-4c73-a93b-d1236ebd677e"/>
    <ds:schemaRef ds:uri="16c05727-aa75-4e4a-9b5f-8a80a1165891"/>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A8837B91-4329-4308-94DA-BB811B5F30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5E72E99-0076-433E-AD3A-575A11FAB73D}">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Corporate colors presentation</Template>
  <TotalTime>8493</TotalTime>
  <Words>1040</Words>
  <Application>Microsoft Office PowerPoint</Application>
  <PresentationFormat>Widescreen</PresentationFormat>
  <Paragraphs>83</Paragraphs>
  <Slides>12</Slides>
  <Notes>2</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2</vt:i4>
      </vt:variant>
      <vt:variant>
        <vt:lpstr>Slide Titles</vt:lpstr>
      </vt:variant>
      <vt:variant>
        <vt:i4>12</vt:i4>
      </vt:variant>
    </vt:vector>
  </HeadingPairs>
  <TitlesOfParts>
    <vt:vector size="19" baseType="lpstr">
      <vt:lpstr>Aptos</vt:lpstr>
      <vt:lpstr>Aptos Light</vt:lpstr>
      <vt:lpstr>Arial</vt:lpstr>
      <vt:lpstr>Calibri</vt:lpstr>
      <vt:lpstr>Custom</vt:lpstr>
      <vt:lpstr>Worksheet</vt:lpstr>
      <vt:lpstr>Microsoft Excel 97-2003 Worksheet</vt:lpstr>
      <vt:lpstr> </vt:lpstr>
      <vt:lpstr>Agenda</vt:lpstr>
      <vt:lpstr>Domestic Relations Order, (DRO) vs Qualified Domestic Relations order, (QDRO)   </vt:lpstr>
      <vt:lpstr>Community property assets vs separate assets </vt:lpstr>
      <vt:lpstr>Pre-divorce planning, legal requirements and key considerations</vt:lpstr>
      <vt:lpstr>Community Property impact on your pension                Time Rule Formula </vt:lpstr>
      <vt:lpstr>Divorce Finalized – Time Rule Formula </vt:lpstr>
      <vt:lpstr>Community property Summary - Takeaways</vt:lpstr>
      <vt:lpstr>Resources</vt:lpstr>
      <vt:lpstr>Questions?</vt:lpstr>
      <vt:lpstr>Future sessions from MercedCERA pension education series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Armendarez, Patrick</dc:creator>
  <cp:lastModifiedBy>Mojica, Brenda</cp:lastModifiedBy>
  <cp:revision>48</cp:revision>
  <cp:lastPrinted>2026-08-20T23:54:32Z</cp:lastPrinted>
  <dcterms:created xsi:type="dcterms:W3CDTF">2026-06-23T18:04:07Z</dcterms:created>
  <dcterms:modified xsi:type="dcterms:W3CDTF">2026-09-01T21:45:09Z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